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57" r:id="rId3"/>
    <p:sldId id="274" r:id="rId4"/>
    <p:sldId id="260" r:id="rId5"/>
    <p:sldId id="275" r:id="rId6"/>
    <p:sldId id="276" r:id="rId7"/>
    <p:sldId id="277" r:id="rId8"/>
    <p:sldId id="278" r:id="rId9"/>
    <p:sldId id="273" r:id="rId10"/>
    <p:sldId id="279" r:id="rId11"/>
    <p:sldId id="280" r:id="rId12"/>
    <p:sldId id="281" r:id="rId13"/>
    <p:sldId id="283" r:id="rId14"/>
    <p:sldId id="284" r:id="rId15"/>
    <p:sldId id="282" r:id="rId16"/>
    <p:sldId id="27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4BDD9-9A94-4149-A9D3-08145CD1DBFC}" v="6" dt="2025-08-19T14:35:23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79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87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423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714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40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564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>
          <a:extLst>
            <a:ext uri="{FF2B5EF4-FFF2-40B4-BE49-F238E27FC236}">
              <a16:creationId xmlns:a16="http://schemas.microsoft.com/office/drawing/2014/main" id="{45904275-3D46-F996-A562-1A44D28DB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a073618e60_0_662:notes">
            <a:extLst>
              <a:ext uri="{FF2B5EF4-FFF2-40B4-BE49-F238E27FC236}">
                <a16:creationId xmlns:a16="http://schemas.microsoft.com/office/drawing/2014/main" id="{8B19485C-BF76-693C-C352-A29843B8D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a073618e60_0_662:notes">
            <a:extLst>
              <a:ext uri="{FF2B5EF4-FFF2-40B4-BE49-F238E27FC236}">
                <a16:creationId xmlns:a16="http://schemas.microsoft.com/office/drawing/2014/main" id="{A14F45D9-A892-AAF5-DC11-5543A9CA6B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94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28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52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02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0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>
          <a:extLst>
            <a:ext uri="{FF2B5EF4-FFF2-40B4-BE49-F238E27FC236}">
              <a16:creationId xmlns:a16="http://schemas.microsoft.com/office/drawing/2014/main" id="{8A929E74-D8A7-7B9D-CB47-A8C0AFE6C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a073618e60_0_662:notes">
            <a:extLst>
              <a:ext uri="{FF2B5EF4-FFF2-40B4-BE49-F238E27FC236}">
                <a16:creationId xmlns:a16="http://schemas.microsoft.com/office/drawing/2014/main" id="{47F006B1-40AE-0520-2EA3-676CE9FB5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a073618e60_0_662:notes">
            <a:extLst>
              <a:ext uri="{FF2B5EF4-FFF2-40B4-BE49-F238E27FC236}">
                <a16:creationId xmlns:a16="http://schemas.microsoft.com/office/drawing/2014/main" id="{E075930D-AEA8-B037-1AE0-992693534B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71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5" y="32910"/>
            <a:ext cx="12192000" cy="77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942513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2023438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3104362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flipH="1">
            <a:off x="4185287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5266211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6347136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428060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8508985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-10951" y="32910"/>
            <a:ext cx="711940" cy="772968"/>
          </a:xfrm>
          <a:custGeom>
            <a:avLst/>
            <a:gdLst/>
            <a:ahLst/>
            <a:cxnLst/>
            <a:rect l="l" t="t" r="r" b="b"/>
            <a:pathLst>
              <a:path w="868219" h="951345" extrusionOk="0">
                <a:moveTo>
                  <a:pt x="0" y="951345"/>
                </a:moveTo>
                <a:lnTo>
                  <a:pt x="367181" y="1"/>
                </a:lnTo>
                <a:lnTo>
                  <a:pt x="868219" y="0"/>
                </a:lnTo>
                <a:lnTo>
                  <a:pt x="842784" y="951345"/>
                </a:lnTo>
                <a:lnTo>
                  <a:pt x="0" y="9513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9589909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flipH="1">
            <a:off x="10670834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25" y="790030"/>
            <a:ext cx="12192000" cy="777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52137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439343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35730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527526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419323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311119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202915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4712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-13851" y="779654"/>
            <a:ext cx="719513" cy="787676"/>
          </a:xfrm>
          <a:custGeom>
            <a:avLst/>
            <a:gdLst/>
            <a:ahLst/>
            <a:cxnLst/>
            <a:rect l="l" t="t" r="r" b="b"/>
            <a:pathLst>
              <a:path w="877455" h="960581" extrusionOk="0">
                <a:moveTo>
                  <a:pt x="0" y="960581"/>
                </a:moveTo>
                <a:lnTo>
                  <a:pt x="25436" y="0"/>
                </a:lnTo>
                <a:lnTo>
                  <a:pt x="877455" y="0"/>
                </a:lnTo>
                <a:lnTo>
                  <a:pt x="510274" y="951344"/>
                </a:lnTo>
                <a:lnTo>
                  <a:pt x="0" y="9605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1767605" y="772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85510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960341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3442300" y="1964975"/>
            <a:ext cx="7817100" cy="19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cxnSp>
        <p:nvCxnSpPr>
          <p:cNvPr id="37" name="Google Shape;37;p2"/>
          <p:cNvCxnSpPr/>
          <p:nvPr/>
        </p:nvCxnSpPr>
        <p:spPr>
          <a:xfrm>
            <a:off x="3039799" y="2878400"/>
            <a:ext cx="8680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2"/>
          <p:cNvCxnSpPr/>
          <p:nvPr/>
        </p:nvCxnSpPr>
        <p:spPr>
          <a:xfrm>
            <a:off x="400675" y="5476500"/>
            <a:ext cx="113193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2"/>
          <p:cNvCxnSpPr/>
          <p:nvPr/>
        </p:nvCxnSpPr>
        <p:spPr>
          <a:xfrm>
            <a:off x="4178420" y="5476512"/>
            <a:ext cx="0" cy="1008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2"/>
          <p:cNvCxnSpPr/>
          <p:nvPr/>
        </p:nvCxnSpPr>
        <p:spPr>
          <a:xfrm>
            <a:off x="7949070" y="5476512"/>
            <a:ext cx="0" cy="1008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2"/>
          <p:cNvSpPr txBox="1"/>
          <p:nvPr/>
        </p:nvSpPr>
        <p:spPr>
          <a:xfrm>
            <a:off x="429306" y="2281084"/>
            <a:ext cx="3288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429306" y="3099647"/>
            <a:ext cx="2587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429306" y="3918210"/>
            <a:ext cx="2211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1405663" y="4870753"/>
            <a:ext cx="1407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5208600" y="4835095"/>
            <a:ext cx="177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SCENE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9379037" y="4874538"/>
            <a:ext cx="1407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TAKE</a:t>
            </a:r>
            <a:endParaRPr sz="2000">
              <a:solidFill>
                <a:schemeClr val="accent1"/>
              </a:solidFill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3039799" y="3640400"/>
            <a:ext cx="8680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2"/>
          <p:cNvCxnSpPr/>
          <p:nvPr/>
        </p:nvCxnSpPr>
        <p:spPr>
          <a:xfrm>
            <a:off x="3039799" y="4402400"/>
            <a:ext cx="8680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9" name="Google Shape;49;p2"/>
          <p:cNvGrpSpPr/>
          <p:nvPr/>
        </p:nvGrpSpPr>
        <p:grpSpPr>
          <a:xfrm>
            <a:off x="118203" y="32900"/>
            <a:ext cx="1420203" cy="1382671"/>
            <a:chOff x="95978" y="61850"/>
            <a:chExt cx="1420203" cy="1382671"/>
          </a:xfrm>
        </p:grpSpPr>
        <p:sp>
          <p:nvSpPr>
            <p:cNvPr id="50" name="Google Shape;50;p2"/>
            <p:cNvSpPr/>
            <p:nvPr/>
          </p:nvSpPr>
          <p:spPr>
            <a:xfrm>
              <a:off x="95978" y="61850"/>
              <a:ext cx="1420203" cy="1382671"/>
            </a:xfrm>
            <a:custGeom>
              <a:avLst/>
              <a:gdLst/>
              <a:ahLst/>
              <a:cxnLst/>
              <a:rect l="l" t="t" r="r" b="b"/>
              <a:pathLst>
                <a:path w="1730478" h="1684746" extrusionOk="0">
                  <a:moveTo>
                    <a:pt x="0" y="103814"/>
                  </a:moveTo>
                  <a:cubicBezTo>
                    <a:pt x="0" y="46479"/>
                    <a:pt x="46479" y="0"/>
                    <a:pt x="103814" y="0"/>
                  </a:cubicBezTo>
                  <a:lnTo>
                    <a:pt x="1730478" y="1580932"/>
                  </a:lnTo>
                  <a:cubicBezTo>
                    <a:pt x="1730478" y="1638267"/>
                    <a:pt x="1683999" y="1684746"/>
                    <a:pt x="1626664" y="1684746"/>
                  </a:cubicBezTo>
                  <a:lnTo>
                    <a:pt x="103814" y="1684746"/>
                  </a:lnTo>
                  <a:cubicBezTo>
                    <a:pt x="46479" y="1684746"/>
                    <a:pt x="0" y="1638267"/>
                    <a:pt x="0" y="1580932"/>
                  </a:cubicBezTo>
                  <a:lnTo>
                    <a:pt x="0" y="103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6864" y="294088"/>
              <a:ext cx="177271" cy="17727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5319" y="1166043"/>
              <a:ext cx="177271" cy="17727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9619" y="1162192"/>
              <a:ext cx="177271" cy="17727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3442300" y="3863675"/>
            <a:ext cx="7817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41492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3"/>
          </p:nvPr>
        </p:nvSpPr>
        <p:spPr>
          <a:xfrm>
            <a:off x="41785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4"/>
          </p:nvPr>
        </p:nvSpPr>
        <p:spPr>
          <a:xfrm>
            <a:off x="79560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 flipH="1">
            <a:off x="11767605" y="10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2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5"/>
          <p:cNvGrpSpPr/>
          <p:nvPr/>
        </p:nvGrpSpPr>
        <p:grpSpPr>
          <a:xfrm>
            <a:off x="-98425" y="-1027209"/>
            <a:ext cx="12290546" cy="7559870"/>
            <a:chOff x="-98420" y="-1018888"/>
            <a:chExt cx="12277041" cy="7551563"/>
          </a:xfrm>
        </p:grpSpPr>
        <p:sp>
          <p:nvSpPr>
            <p:cNvPr id="100" name="Google Shape;100;p5"/>
            <p:cNvSpPr/>
            <p:nvPr/>
          </p:nvSpPr>
          <p:spPr>
            <a:xfrm rot="10800000" flipH="1">
              <a:off x="144300" y="1091875"/>
              <a:ext cx="11903400" cy="54408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22" y="790031"/>
              <a:ext cx="12178500" cy="7680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5"/>
            <p:cNvGrpSpPr/>
            <p:nvPr/>
          </p:nvGrpSpPr>
          <p:grpSpPr>
            <a:xfrm rot="-300150">
              <a:off x="-87683" y="-494520"/>
              <a:ext cx="12060686" cy="773107"/>
              <a:chOff x="-10951" y="32910"/>
              <a:chExt cx="12060576" cy="773100"/>
            </a:xfrm>
          </p:grpSpPr>
          <p:sp>
            <p:nvSpPr>
              <p:cNvPr id="110" name="Google Shape;110;p5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5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7;p5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128" name="Google Shape;128;p5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10495919" flipH="1">
            <a:off x="11622229" y="-1010584"/>
            <a:ext cx="411206" cy="795936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r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r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r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r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r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/>
          <p:nvPr/>
        </p:nvSpPr>
        <p:spPr>
          <a:xfrm rot="-600180">
            <a:off x="568158" y="-418309"/>
            <a:ext cx="4533848" cy="77086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6"/>
          <p:cNvGrpSpPr/>
          <p:nvPr/>
        </p:nvGrpSpPr>
        <p:grpSpPr>
          <a:xfrm rot="-600180">
            <a:off x="691347" y="-1473"/>
            <a:ext cx="546671" cy="7534510"/>
            <a:chOff x="709705" y="-338614"/>
            <a:chExt cx="546670" cy="7534500"/>
          </a:xfrm>
        </p:grpSpPr>
        <p:sp>
          <p:nvSpPr>
            <p:cNvPr id="139" name="Google Shape;139;p6"/>
            <p:cNvSpPr/>
            <p:nvPr/>
          </p:nvSpPr>
          <p:spPr>
            <a:xfrm rot="-5400000">
              <a:off x="774761" y="671427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 rot="-5400000">
              <a:off x="774761" y="620584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 rot="-5400000">
              <a:off x="774761" y="569742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 rot="-5400000">
              <a:off x="774761" y="518899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 rot="-5400000">
              <a:off x="774761" y="468057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 rot="-5400000">
              <a:off x="774761" y="417215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 rot="-5400000">
              <a:off x="774761" y="3663726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 rot="-5400000">
              <a:off x="774761" y="315530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 rot="-5400000">
              <a:off x="774761" y="264687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 rot="-5400000">
              <a:off x="774761" y="213845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 rot="-5400000">
              <a:off x="774761" y="163002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 rot="-5400000">
              <a:off x="774761" y="112160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 rot="-5400000">
              <a:off x="774761" y="61318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-5400000">
              <a:off x="774761" y="104755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-5400000">
              <a:off x="774761" y="-403669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6"/>
          <p:cNvGrpSpPr/>
          <p:nvPr/>
        </p:nvGrpSpPr>
        <p:grpSpPr>
          <a:xfrm rot="-600180">
            <a:off x="4431899" y="-661235"/>
            <a:ext cx="546671" cy="7534510"/>
            <a:chOff x="4531436" y="-338614"/>
            <a:chExt cx="546670" cy="7534500"/>
          </a:xfrm>
        </p:grpSpPr>
        <p:sp>
          <p:nvSpPr>
            <p:cNvPr id="155" name="Google Shape;155;p6"/>
            <p:cNvSpPr/>
            <p:nvPr/>
          </p:nvSpPr>
          <p:spPr>
            <a:xfrm rot="-5400000">
              <a:off x="4596492" y="671427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rot="-5400000">
              <a:off x="4596492" y="620584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 rot="-5400000">
              <a:off x="4596492" y="569742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rot="-5400000">
              <a:off x="4596492" y="518899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rot="-5400000">
              <a:off x="4596492" y="468057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 rot="-5400000">
              <a:off x="4596492" y="417215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 rot="-5400000">
              <a:off x="4596492" y="3663726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 rot="-5400000">
              <a:off x="4596492" y="315530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rot="-5400000">
              <a:off x="4596492" y="264687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 rot="-5400000">
              <a:off x="4596492" y="213845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 rot="-5400000">
              <a:off x="4596492" y="163002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rot="-5400000">
              <a:off x="4596492" y="112160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rot="-5400000">
              <a:off x="4596492" y="61318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 rot="-5400000">
              <a:off x="4596492" y="104755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rot="-5400000">
              <a:off x="4596492" y="-403669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3854775" y="-51900"/>
            <a:ext cx="8354750" cy="6914750"/>
          </a:xfrm>
          <a:custGeom>
            <a:avLst/>
            <a:gdLst/>
            <a:ahLst/>
            <a:cxnLst/>
            <a:rect l="l" t="t" r="r" b="b"/>
            <a:pathLst>
              <a:path w="334190" h="276590" extrusionOk="0">
                <a:moveTo>
                  <a:pt x="0" y="107755"/>
                </a:moveTo>
                <a:lnTo>
                  <a:pt x="74652" y="0"/>
                </a:lnTo>
                <a:lnTo>
                  <a:pt x="334190" y="1399"/>
                </a:lnTo>
                <a:lnTo>
                  <a:pt x="334190" y="276383"/>
                </a:lnTo>
                <a:lnTo>
                  <a:pt x="76773" y="276590"/>
                </a:lnTo>
                <a:lnTo>
                  <a:pt x="0" y="14134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50" name="Google Shape;250;p10"/>
          <p:cNvGrpSpPr/>
          <p:nvPr/>
        </p:nvGrpSpPr>
        <p:grpSpPr>
          <a:xfrm>
            <a:off x="159601" y="840110"/>
            <a:ext cx="3802920" cy="6017894"/>
            <a:chOff x="3246851" y="286060"/>
            <a:chExt cx="3802920" cy="6017894"/>
          </a:xfrm>
        </p:grpSpPr>
        <p:sp>
          <p:nvSpPr>
            <p:cNvPr id="251" name="Google Shape;251;p10"/>
            <p:cNvSpPr/>
            <p:nvPr/>
          </p:nvSpPr>
          <p:spPr>
            <a:xfrm>
              <a:off x="3608029" y="3831784"/>
              <a:ext cx="2866307" cy="2472170"/>
            </a:xfrm>
            <a:custGeom>
              <a:avLst/>
              <a:gdLst/>
              <a:ahLst/>
              <a:cxnLst/>
              <a:rect l="l" t="t" r="r" b="b"/>
              <a:pathLst>
                <a:path w="2866307" h="2472170" extrusionOk="0">
                  <a:moveTo>
                    <a:pt x="1354310" y="2199670"/>
                  </a:moveTo>
                  <a:cubicBezTo>
                    <a:pt x="1370715" y="2187030"/>
                    <a:pt x="1375018" y="2170535"/>
                    <a:pt x="1375018" y="2149916"/>
                  </a:cubicBezTo>
                  <a:cubicBezTo>
                    <a:pt x="1374480" y="1531889"/>
                    <a:pt x="1374328" y="913862"/>
                    <a:pt x="1374570" y="295835"/>
                  </a:cubicBezTo>
                  <a:cubicBezTo>
                    <a:pt x="1374570" y="286871"/>
                    <a:pt x="1373674" y="277458"/>
                    <a:pt x="1373225" y="267776"/>
                  </a:cubicBezTo>
                  <a:cubicBezTo>
                    <a:pt x="1361302" y="269390"/>
                    <a:pt x="1360495" y="278982"/>
                    <a:pt x="1356820" y="285705"/>
                  </a:cubicBezTo>
                  <a:cubicBezTo>
                    <a:pt x="983646" y="948493"/>
                    <a:pt x="610535" y="1611289"/>
                    <a:pt x="237486" y="2274077"/>
                  </a:cubicBezTo>
                  <a:cubicBezTo>
                    <a:pt x="234528" y="2279277"/>
                    <a:pt x="232287" y="2284745"/>
                    <a:pt x="229777" y="2290034"/>
                  </a:cubicBezTo>
                  <a:cubicBezTo>
                    <a:pt x="213102" y="2306260"/>
                    <a:pt x="216150" y="2325176"/>
                    <a:pt x="219378" y="2345795"/>
                  </a:cubicBezTo>
                  <a:cubicBezTo>
                    <a:pt x="228047" y="2406226"/>
                    <a:pt x="186092" y="2462237"/>
                    <a:pt x="125670" y="2470906"/>
                  </a:cubicBezTo>
                  <a:cubicBezTo>
                    <a:pt x="116257" y="2472260"/>
                    <a:pt x="106718" y="2472394"/>
                    <a:pt x="97278" y="2471300"/>
                  </a:cubicBezTo>
                  <a:cubicBezTo>
                    <a:pt x="14803" y="2461709"/>
                    <a:pt x="-22131" y="2386405"/>
                    <a:pt x="13010" y="2299627"/>
                  </a:cubicBezTo>
                  <a:cubicBezTo>
                    <a:pt x="30940" y="2278918"/>
                    <a:pt x="50393" y="2259464"/>
                    <a:pt x="78721" y="2253458"/>
                  </a:cubicBezTo>
                  <a:cubicBezTo>
                    <a:pt x="96651" y="2249603"/>
                    <a:pt x="101133" y="2233288"/>
                    <a:pt x="108395" y="2220378"/>
                  </a:cubicBezTo>
                  <a:cubicBezTo>
                    <a:pt x="368192" y="1759117"/>
                    <a:pt x="627900" y="1297821"/>
                    <a:pt x="887517" y="836497"/>
                  </a:cubicBezTo>
                  <a:cubicBezTo>
                    <a:pt x="999218" y="637929"/>
                    <a:pt x="1110111" y="438822"/>
                    <a:pt x="1223604" y="241240"/>
                  </a:cubicBezTo>
                  <a:cubicBezTo>
                    <a:pt x="1240996" y="211029"/>
                    <a:pt x="1240279" y="190142"/>
                    <a:pt x="1222170" y="161903"/>
                  </a:cubicBezTo>
                  <a:cubicBezTo>
                    <a:pt x="1189180" y="110356"/>
                    <a:pt x="1160224" y="56119"/>
                    <a:pt x="1127861" y="0"/>
                  </a:cubicBezTo>
                  <a:lnTo>
                    <a:pt x="1736206" y="0"/>
                  </a:lnTo>
                  <a:cubicBezTo>
                    <a:pt x="1702140" y="58988"/>
                    <a:pt x="1671660" y="114838"/>
                    <a:pt x="1638043" y="168716"/>
                  </a:cubicBezTo>
                  <a:cubicBezTo>
                    <a:pt x="1623071" y="192741"/>
                    <a:pt x="1623430" y="210850"/>
                    <a:pt x="1637505" y="235772"/>
                  </a:cubicBezTo>
                  <a:cubicBezTo>
                    <a:pt x="2009118" y="894203"/>
                    <a:pt x="2380051" y="1552983"/>
                    <a:pt x="2750294" y="2212131"/>
                  </a:cubicBezTo>
                  <a:cubicBezTo>
                    <a:pt x="2762844" y="2234543"/>
                    <a:pt x="2775484" y="2253458"/>
                    <a:pt x="2802648" y="2260271"/>
                  </a:cubicBezTo>
                  <a:cubicBezTo>
                    <a:pt x="2822729" y="2265381"/>
                    <a:pt x="2835100" y="2283401"/>
                    <a:pt x="2849354" y="2297564"/>
                  </a:cubicBezTo>
                  <a:cubicBezTo>
                    <a:pt x="2850698" y="2300792"/>
                    <a:pt x="2852133" y="2304019"/>
                    <a:pt x="2853567" y="2307246"/>
                  </a:cubicBezTo>
                  <a:cubicBezTo>
                    <a:pt x="2876517" y="2359690"/>
                    <a:pt x="2867552" y="2409713"/>
                    <a:pt x="2829004" y="2444048"/>
                  </a:cubicBezTo>
                  <a:cubicBezTo>
                    <a:pt x="2794113" y="2474850"/>
                    <a:pt x="2743839" y="2480947"/>
                    <a:pt x="2702601" y="2459378"/>
                  </a:cubicBezTo>
                  <a:cubicBezTo>
                    <a:pt x="2657061" y="2435352"/>
                    <a:pt x="2636353" y="2389722"/>
                    <a:pt x="2647110" y="2332796"/>
                  </a:cubicBezTo>
                  <a:cubicBezTo>
                    <a:pt x="2650866" y="2320102"/>
                    <a:pt x="2647433" y="2306368"/>
                    <a:pt x="2638146" y="2296937"/>
                  </a:cubicBezTo>
                  <a:cubicBezTo>
                    <a:pt x="2550112" y="2139517"/>
                    <a:pt x="2462527" y="1981828"/>
                    <a:pt x="2374045" y="1824587"/>
                  </a:cubicBezTo>
                  <a:cubicBezTo>
                    <a:pt x="2088250" y="1316826"/>
                    <a:pt x="1802159" y="808948"/>
                    <a:pt x="1515764" y="300945"/>
                  </a:cubicBezTo>
                  <a:lnTo>
                    <a:pt x="1494607" y="263383"/>
                  </a:lnTo>
                  <a:cubicBezTo>
                    <a:pt x="1483670" y="275754"/>
                    <a:pt x="1488063" y="286781"/>
                    <a:pt x="1488063" y="296553"/>
                  </a:cubicBezTo>
                  <a:cubicBezTo>
                    <a:pt x="1488063" y="912428"/>
                    <a:pt x="1487884" y="1528330"/>
                    <a:pt x="1487525" y="2144268"/>
                  </a:cubicBezTo>
                  <a:cubicBezTo>
                    <a:pt x="1487525" y="2165425"/>
                    <a:pt x="1488691" y="2184520"/>
                    <a:pt x="1507965" y="2197519"/>
                  </a:cubicBezTo>
                  <a:cubicBezTo>
                    <a:pt x="1534859" y="2264844"/>
                    <a:pt x="1510654" y="2322038"/>
                    <a:pt x="1450680" y="2334051"/>
                  </a:cubicBezTo>
                  <a:cubicBezTo>
                    <a:pt x="1418855" y="2342021"/>
                    <a:pt x="1385292" y="2330958"/>
                    <a:pt x="1364440" y="2305633"/>
                  </a:cubicBezTo>
                  <a:cubicBezTo>
                    <a:pt x="1336470" y="2273181"/>
                    <a:pt x="1338263" y="2237322"/>
                    <a:pt x="1354310" y="2199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10"/>
            <p:cNvGrpSpPr/>
            <p:nvPr/>
          </p:nvGrpSpPr>
          <p:grpSpPr>
            <a:xfrm>
              <a:off x="3246851" y="286060"/>
              <a:ext cx="3802920" cy="3481447"/>
              <a:chOff x="3246851" y="286060"/>
              <a:chExt cx="3802920" cy="3481447"/>
            </a:xfrm>
          </p:grpSpPr>
          <p:sp>
            <p:nvSpPr>
              <p:cNvPr id="253" name="Google Shape;253;p10"/>
              <p:cNvSpPr/>
              <p:nvPr/>
            </p:nvSpPr>
            <p:spPr>
              <a:xfrm>
                <a:off x="3246851" y="286060"/>
                <a:ext cx="3802920" cy="3481447"/>
              </a:xfrm>
              <a:custGeom>
                <a:avLst/>
                <a:gdLst/>
                <a:ahLst/>
                <a:cxnLst/>
                <a:rect l="l" t="t" r="r" b="b"/>
                <a:pathLst>
                  <a:path w="3802920" h="3481447" extrusionOk="0">
                    <a:moveTo>
                      <a:pt x="1157587" y="3347192"/>
                    </a:moveTo>
                    <a:cubicBezTo>
                      <a:pt x="1137802" y="3347496"/>
                      <a:pt x="1121557" y="3362916"/>
                      <a:pt x="1120231" y="3382656"/>
                    </a:cubicBezTo>
                    <a:cubicBezTo>
                      <a:pt x="1119245" y="3407399"/>
                      <a:pt x="1134933" y="3418336"/>
                      <a:pt x="1157345" y="3422818"/>
                    </a:cubicBezTo>
                    <a:lnTo>
                      <a:pt x="1157345" y="3422639"/>
                    </a:lnTo>
                    <a:cubicBezTo>
                      <a:pt x="1179756" y="3419680"/>
                      <a:pt x="1195893" y="3407668"/>
                      <a:pt x="1196162" y="3384628"/>
                    </a:cubicBezTo>
                    <a:cubicBezTo>
                      <a:pt x="1195848" y="3363642"/>
                      <a:pt x="1178573" y="3346878"/>
                      <a:pt x="1157587" y="3347192"/>
                    </a:cubicBezTo>
                    <a:close/>
                    <a:moveTo>
                      <a:pt x="2428988" y="3346439"/>
                    </a:moveTo>
                    <a:cubicBezTo>
                      <a:pt x="2408083" y="3345219"/>
                      <a:pt x="2390144" y="3361186"/>
                      <a:pt x="2388925" y="3382091"/>
                    </a:cubicBezTo>
                    <a:cubicBezTo>
                      <a:pt x="2387715" y="3402997"/>
                      <a:pt x="2403672" y="3420935"/>
                      <a:pt x="2424587" y="3422155"/>
                    </a:cubicBezTo>
                    <a:cubicBezTo>
                      <a:pt x="2425779" y="3422226"/>
                      <a:pt x="2426980" y="3422235"/>
                      <a:pt x="2428181" y="3422190"/>
                    </a:cubicBezTo>
                    <a:cubicBezTo>
                      <a:pt x="2450773" y="3422459"/>
                      <a:pt x="2463502" y="3407399"/>
                      <a:pt x="2467895" y="3382298"/>
                    </a:cubicBezTo>
                    <a:cubicBezTo>
                      <a:pt x="2463323" y="3362665"/>
                      <a:pt x="2453462" y="3345990"/>
                      <a:pt x="2428988" y="3346439"/>
                    </a:cubicBezTo>
                    <a:close/>
                    <a:moveTo>
                      <a:pt x="2681255" y="3346170"/>
                    </a:moveTo>
                    <a:cubicBezTo>
                      <a:pt x="2657409" y="3346797"/>
                      <a:pt x="2644590" y="3361679"/>
                      <a:pt x="2645396" y="3385077"/>
                    </a:cubicBezTo>
                    <a:cubicBezTo>
                      <a:pt x="2644338" y="3404306"/>
                      <a:pt x="2659076" y="3420747"/>
                      <a:pt x="2678306" y="3421805"/>
                    </a:cubicBezTo>
                    <a:cubicBezTo>
                      <a:pt x="2679893" y="3421895"/>
                      <a:pt x="2681470" y="3421868"/>
                      <a:pt x="2683048" y="3421742"/>
                    </a:cubicBezTo>
                    <a:cubicBezTo>
                      <a:pt x="2705998" y="3420935"/>
                      <a:pt x="2718907" y="3406413"/>
                      <a:pt x="2719893" y="3381401"/>
                    </a:cubicBezTo>
                    <a:lnTo>
                      <a:pt x="2720341" y="3381401"/>
                    </a:lnTo>
                    <a:cubicBezTo>
                      <a:pt x="2717562" y="3359168"/>
                      <a:pt x="2705101" y="3345542"/>
                      <a:pt x="2681255" y="3346170"/>
                    </a:cubicBezTo>
                    <a:close/>
                    <a:moveTo>
                      <a:pt x="2045747" y="3346170"/>
                    </a:moveTo>
                    <a:cubicBezTo>
                      <a:pt x="2021991" y="3347246"/>
                      <a:pt x="2009261" y="3362127"/>
                      <a:pt x="2009888" y="3385525"/>
                    </a:cubicBezTo>
                    <a:cubicBezTo>
                      <a:pt x="2009198" y="3404772"/>
                      <a:pt x="2024232" y="3420935"/>
                      <a:pt x="2043479" y="3421635"/>
                    </a:cubicBezTo>
                    <a:cubicBezTo>
                      <a:pt x="2045344" y="3421697"/>
                      <a:pt x="2047217" y="3421617"/>
                      <a:pt x="2049064" y="3421384"/>
                    </a:cubicBezTo>
                    <a:cubicBezTo>
                      <a:pt x="2071297" y="3420667"/>
                      <a:pt x="2084654" y="3406143"/>
                      <a:pt x="2084654" y="3380505"/>
                    </a:cubicBezTo>
                    <a:lnTo>
                      <a:pt x="2085102" y="3380146"/>
                    </a:lnTo>
                    <a:cubicBezTo>
                      <a:pt x="2082233" y="3358720"/>
                      <a:pt x="2069503" y="3345094"/>
                      <a:pt x="2045747" y="3346170"/>
                    </a:cubicBezTo>
                    <a:close/>
                    <a:moveTo>
                      <a:pt x="2557900" y="3345990"/>
                    </a:moveTo>
                    <a:cubicBezTo>
                      <a:pt x="2533696" y="3344646"/>
                      <a:pt x="2520876" y="3358183"/>
                      <a:pt x="2517111" y="3380505"/>
                    </a:cubicBezTo>
                    <a:cubicBezTo>
                      <a:pt x="2517111" y="3404978"/>
                      <a:pt x="2529931" y="3419949"/>
                      <a:pt x="2552970" y="3421563"/>
                    </a:cubicBezTo>
                    <a:cubicBezTo>
                      <a:pt x="2573840" y="3422925"/>
                      <a:pt x="2591859" y="3407112"/>
                      <a:pt x="2593221" y="3386242"/>
                    </a:cubicBezTo>
                    <a:cubicBezTo>
                      <a:pt x="2594584" y="3365372"/>
                      <a:pt x="2578770" y="3347353"/>
                      <a:pt x="2557900" y="3345990"/>
                    </a:cubicBezTo>
                    <a:close/>
                    <a:moveTo>
                      <a:pt x="1544100" y="3345928"/>
                    </a:moveTo>
                    <a:cubicBezTo>
                      <a:pt x="1542065" y="3345802"/>
                      <a:pt x="1540021" y="3345847"/>
                      <a:pt x="1537986" y="3346080"/>
                    </a:cubicBezTo>
                    <a:cubicBezTo>
                      <a:pt x="1518568" y="3344897"/>
                      <a:pt x="1501858" y="3359680"/>
                      <a:pt x="1500675" y="3379106"/>
                    </a:cubicBezTo>
                    <a:cubicBezTo>
                      <a:pt x="1500558" y="3380971"/>
                      <a:pt x="1500594" y="3382853"/>
                      <a:pt x="1500782" y="3384718"/>
                    </a:cubicBezTo>
                    <a:cubicBezTo>
                      <a:pt x="1501231" y="3407399"/>
                      <a:pt x="1516829" y="3420218"/>
                      <a:pt x="1540227" y="3422639"/>
                    </a:cubicBezTo>
                    <a:cubicBezTo>
                      <a:pt x="1562012" y="3418336"/>
                      <a:pt x="1577520" y="3407219"/>
                      <a:pt x="1576624" y="3382835"/>
                    </a:cubicBezTo>
                    <a:cubicBezTo>
                      <a:pt x="1577834" y="3363660"/>
                      <a:pt x="1563275" y="3347138"/>
                      <a:pt x="1544100" y="3345928"/>
                    </a:cubicBezTo>
                    <a:close/>
                    <a:moveTo>
                      <a:pt x="1412211" y="3345901"/>
                    </a:moveTo>
                    <a:cubicBezTo>
                      <a:pt x="1388275" y="3345632"/>
                      <a:pt x="1374828" y="3360155"/>
                      <a:pt x="1374470" y="3383373"/>
                    </a:cubicBezTo>
                    <a:cubicBezTo>
                      <a:pt x="1372695" y="3402701"/>
                      <a:pt x="1386922" y="3419806"/>
                      <a:pt x="1406241" y="3421590"/>
                    </a:cubicBezTo>
                    <a:cubicBezTo>
                      <a:pt x="1408105" y="3421760"/>
                      <a:pt x="1409988" y="3421778"/>
                      <a:pt x="1411853" y="3421653"/>
                    </a:cubicBezTo>
                    <a:cubicBezTo>
                      <a:pt x="1434354" y="3421921"/>
                      <a:pt x="1448249" y="3407937"/>
                      <a:pt x="1449773" y="3383194"/>
                    </a:cubicBezTo>
                    <a:lnTo>
                      <a:pt x="1449863" y="3383015"/>
                    </a:lnTo>
                    <a:cubicBezTo>
                      <a:pt x="1447980" y="3360513"/>
                      <a:pt x="1436147" y="3346170"/>
                      <a:pt x="1412211" y="3345901"/>
                    </a:cubicBezTo>
                    <a:close/>
                    <a:moveTo>
                      <a:pt x="1284464" y="3345901"/>
                    </a:moveTo>
                    <a:cubicBezTo>
                      <a:pt x="1260528" y="3346618"/>
                      <a:pt x="1248695" y="3361051"/>
                      <a:pt x="1246902" y="3383911"/>
                    </a:cubicBezTo>
                    <a:lnTo>
                      <a:pt x="1246992" y="3383732"/>
                    </a:lnTo>
                    <a:cubicBezTo>
                      <a:pt x="1248964" y="3408116"/>
                      <a:pt x="1263038" y="3421921"/>
                      <a:pt x="1285629" y="3421653"/>
                    </a:cubicBezTo>
                    <a:cubicBezTo>
                      <a:pt x="1306535" y="3420362"/>
                      <a:pt x="1322439" y="3402378"/>
                      <a:pt x="1321148" y="3381473"/>
                    </a:cubicBezTo>
                    <a:cubicBezTo>
                      <a:pt x="1319946" y="3361921"/>
                      <a:pt x="1304043" y="3346501"/>
                      <a:pt x="1284464" y="3345901"/>
                    </a:cubicBezTo>
                    <a:close/>
                    <a:moveTo>
                      <a:pt x="902119" y="3345901"/>
                    </a:moveTo>
                    <a:cubicBezTo>
                      <a:pt x="881187" y="3346457"/>
                      <a:pt x="864656" y="3363875"/>
                      <a:pt x="865212" y="3384808"/>
                    </a:cubicBezTo>
                    <a:cubicBezTo>
                      <a:pt x="865767" y="3405740"/>
                      <a:pt x="883186" y="3422271"/>
                      <a:pt x="904118" y="3421715"/>
                    </a:cubicBezTo>
                    <a:cubicBezTo>
                      <a:pt x="904585" y="3421706"/>
                      <a:pt x="905060" y="3421679"/>
                      <a:pt x="905526" y="3421653"/>
                    </a:cubicBezTo>
                    <a:cubicBezTo>
                      <a:pt x="928207" y="3420577"/>
                      <a:pt x="941474" y="3406054"/>
                      <a:pt x="942102" y="3380505"/>
                    </a:cubicBezTo>
                    <a:cubicBezTo>
                      <a:pt x="938427" y="3359079"/>
                      <a:pt x="926055" y="3344646"/>
                      <a:pt x="902119" y="3345901"/>
                    </a:cubicBezTo>
                    <a:close/>
                    <a:moveTo>
                      <a:pt x="2300569" y="3345497"/>
                    </a:moveTo>
                    <a:cubicBezTo>
                      <a:pt x="2279573" y="3345820"/>
                      <a:pt x="2262819" y="3363095"/>
                      <a:pt x="2263141" y="3384090"/>
                    </a:cubicBezTo>
                    <a:cubicBezTo>
                      <a:pt x="2263141" y="3407399"/>
                      <a:pt x="2278919" y="3419770"/>
                      <a:pt x="2301779" y="3422728"/>
                    </a:cubicBezTo>
                    <a:lnTo>
                      <a:pt x="2301869" y="3422370"/>
                    </a:lnTo>
                    <a:cubicBezTo>
                      <a:pt x="2323922" y="3418246"/>
                      <a:pt x="2339969" y="3406861"/>
                      <a:pt x="2339162" y="3382925"/>
                    </a:cubicBezTo>
                    <a:cubicBezTo>
                      <a:pt x="2338839" y="3361930"/>
                      <a:pt x="2321564" y="3345175"/>
                      <a:pt x="2300569" y="3345497"/>
                    </a:cubicBezTo>
                    <a:close/>
                    <a:moveTo>
                      <a:pt x="2174121" y="3345273"/>
                    </a:moveTo>
                    <a:cubicBezTo>
                      <a:pt x="2149290" y="3347604"/>
                      <a:pt x="2135573" y="3361948"/>
                      <a:pt x="2136021" y="3384539"/>
                    </a:cubicBezTo>
                    <a:cubicBezTo>
                      <a:pt x="2135250" y="3404324"/>
                      <a:pt x="2150670" y="3420998"/>
                      <a:pt x="2170455" y="3421769"/>
                    </a:cubicBezTo>
                    <a:cubicBezTo>
                      <a:pt x="2171979" y="3421823"/>
                      <a:pt x="2173503" y="3421787"/>
                      <a:pt x="2175018" y="3421653"/>
                    </a:cubicBezTo>
                    <a:cubicBezTo>
                      <a:pt x="2194453" y="3422603"/>
                      <a:pt x="2210976" y="3407623"/>
                      <a:pt x="2211926" y="3388187"/>
                    </a:cubicBezTo>
                    <a:cubicBezTo>
                      <a:pt x="2212015" y="3386367"/>
                      <a:pt x="2211962" y="3384548"/>
                      <a:pt x="2211773" y="3382746"/>
                    </a:cubicBezTo>
                    <a:cubicBezTo>
                      <a:pt x="2210967" y="3358900"/>
                      <a:pt x="2196265" y="3347425"/>
                      <a:pt x="2174032" y="3345453"/>
                    </a:cubicBezTo>
                    <a:close/>
                    <a:moveTo>
                      <a:pt x="1916655" y="3345273"/>
                    </a:moveTo>
                    <a:lnTo>
                      <a:pt x="1916706" y="3345292"/>
                    </a:lnTo>
                    <a:lnTo>
                      <a:pt x="1892428" y="3356860"/>
                    </a:lnTo>
                    <a:cubicBezTo>
                      <a:pt x="1886220" y="3363024"/>
                      <a:pt x="1882410" y="3371764"/>
                      <a:pt x="1882500" y="3383911"/>
                    </a:cubicBezTo>
                    <a:cubicBezTo>
                      <a:pt x="1882500" y="3404709"/>
                      <a:pt x="1899353" y="3421563"/>
                      <a:pt x="1920151" y="3421563"/>
                    </a:cubicBezTo>
                    <a:cubicBezTo>
                      <a:pt x="1940950" y="3421563"/>
                      <a:pt x="1957803" y="3404709"/>
                      <a:pt x="1957803" y="3383911"/>
                    </a:cubicBezTo>
                    <a:cubicBezTo>
                      <a:pt x="1957624" y="3372212"/>
                      <a:pt x="1954061" y="3363068"/>
                      <a:pt x="1947180" y="3356591"/>
                    </a:cubicBezTo>
                    <a:lnTo>
                      <a:pt x="1916706" y="3345292"/>
                    </a:lnTo>
                    <a:lnTo>
                      <a:pt x="1916745" y="3345273"/>
                    </a:lnTo>
                    <a:close/>
                    <a:moveTo>
                      <a:pt x="1030942" y="3345184"/>
                    </a:moveTo>
                    <a:cubicBezTo>
                      <a:pt x="1007544" y="3347514"/>
                      <a:pt x="993022" y="3360424"/>
                      <a:pt x="992753" y="3383553"/>
                    </a:cubicBezTo>
                    <a:cubicBezTo>
                      <a:pt x="993774" y="3404620"/>
                      <a:pt x="1011677" y="3420873"/>
                      <a:pt x="1032744" y="3419851"/>
                    </a:cubicBezTo>
                    <a:cubicBezTo>
                      <a:pt x="1052386" y="3418892"/>
                      <a:pt x="1068092" y="3403194"/>
                      <a:pt x="1069042" y="3383553"/>
                    </a:cubicBezTo>
                    <a:cubicBezTo>
                      <a:pt x="1068863" y="3360603"/>
                      <a:pt x="1054430" y="3347694"/>
                      <a:pt x="1030942" y="3345363"/>
                    </a:cubicBezTo>
                    <a:close/>
                    <a:moveTo>
                      <a:pt x="1794287" y="3345094"/>
                    </a:moveTo>
                    <a:cubicBezTo>
                      <a:pt x="1771517" y="3346708"/>
                      <a:pt x="1756456" y="3358093"/>
                      <a:pt x="1755291" y="3381939"/>
                    </a:cubicBezTo>
                    <a:cubicBezTo>
                      <a:pt x="1752951" y="3401258"/>
                      <a:pt x="1766711" y="3418811"/>
                      <a:pt x="1786030" y="3421150"/>
                    </a:cubicBezTo>
                    <a:cubicBezTo>
                      <a:pt x="1787877" y="3421375"/>
                      <a:pt x="1789742" y="3421455"/>
                      <a:pt x="1791598" y="3421384"/>
                    </a:cubicBezTo>
                    <a:cubicBezTo>
                      <a:pt x="1811293" y="3423463"/>
                      <a:pt x="1828945" y="3409192"/>
                      <a:pt x="1831033" y="3389496"/>
                    </a:cubicBezTo>
                    <a:cubicBezTo>
                      <a:pt x="1831186" y="3387999"/>
                      <a:pt x="1831248" y="3386493"/>
                      <a:pt x="1831222" y="3384987"/>
                    </a:cubicBezTo>
                    <a:cubicBezTo>
                      <a:pt x="1832118" y="3362575"/>
                      <a:pt x="1818133" y="3348590"/>
                      <a:pt x="1794197" y="3345453"/>
                    </a:cubicBezTo>
                    <a:close/>
                    <a:moveTo>
                      <a:pt x="1662237" y="3345094"/>
                    </a:moveTo>
                    <a:cubicBezTo>
                      <a:pt x="1642514" y="3349128"/>
                      <a:pt x="1627095" y="3361230"/>
                      <a:pt x="1627902" y="3384718"/>
                    </a:cubicBezTo>
                    <a:cubicBezTo>
                      <a:pt x="1628494" y="3405758"/>
                      <a:pt x="1646038" y="3422334"/>
                      <a:pt x="1667078" y="3421742"/>
                    </a:cubicBezTo>
                    <a:cubicBezTo>
                      <a:pt x="1688118" y="3421150"/>
                      <a:pt x="1704694" y="3403607"/>
                      <a:pt x="1704102" y="3382567"/>
                    </a:cubicBezTo>
                    <a:cubicBezTo>
                      <a:pt x="1703026" y="3359617"/>
                      <a:pt x="1688503" y="3346887"/>
                      <a:pt x="1662147" y="3345273"/>
                    </a:cubicBezTo>
                    <a:close/>
                    <a:moveTo>
                      <a:pt x="2770544" y="3285927"/>
                    </a:moveTo>
                    <a:cubicBezTo>
                      <a:pt x="2801293" y="3285927"/>
                      <a:pt x="2811423" y="3292202"/>
                      <a:pt x="2809719" y="3324565"/>
                    </a:cubicBezTo>
                    <a:cubicBezTo>
                      <a:pt x="2804520" y="3420129"/>
                      <a:pt x="2743201" y="3481447"/>
                      <a:pt x="2647637" y="3481447"/>
                    </a:cubicBezTo>
                    <a:cubicBezTo>
                      <a:pt x="2078495" y="3481447"/>
                      <a:pt x="1509388" y="3481447"/>
                      <a:pt x="940309" y="3481447"/>
                    </a:cubicBezTo>
                    <a:cubicBezTo>
                      <a:pt x="839097" y="3481447"/>
                      <a:pt x="777331" y="3417349"/>
                      <a:pt x="777241" y="3315779"/>
                    </a:cubicBezTo>
                    <a:cubicBezTo>
                      <a:pt x="777241" y="3292471"/>
                      <a:pt x="783337" y="3285927"/>
                      <a:pt x="806735" y="3286106"/>
                    </a:cubicBezTo>
                    <a:cubicBezTo>
                      <a:pt x="932241" y="3287272"/>
                      <a:pt x="1058554" y="3286644"/>
                      <a:pt x="1184508" y="3286644"/>
                    </a:cubicBezTo>
                    <a:lnTo>
                      <a:pt x="1794018" y="3286644"/>
                    </a:lnTo>
                    <a:cubicBezTo>
                      <a:pt x="2119527" y="3286644"/>
                      <a:pt x="2445035" y="3287092"/>
                      <a:pt x="2770544" y="3285927"/>
                    </a:cubicBezTo>
                    <a:close/>
                    <a:moveTo>
                      <a:pt x="785130" y="2939799"/>
                    </a:moveTo>
                    <a:cubicBezTo>
                      <a:pt x="776793" y="2939799"/>
                      <a:pt x="768456" y="2939799"/>
                      <a:pt x="760118" y="2940337"/>
                    </a:cubicBezTo>
                    <a:cubicBezTo>
                      <a:pt x="749029" y="2940086"/>
                      <a:pt x="739840" y="2948871"/>
                      <a:pt x="739589" y="2959961"/>
                    </a:cubicBezTo>
                    <a:cubicBezTo>
                      <a:pt x="739589" y="2960203"/>
                      <a:pt x="739589" y="2960445"/>
                      <a:pt x="739589" y="2960687"/>
                    </a:cubicBezTo>
                    <a:cubicBezTo>
                      <a:pt x="739051" y="2975030"/>
                      <a:pt x="747747" y="2982202"/>
                      <a:pt x="761822" y="2982650"/>
                    </a:cubicBezTo>
                    <a:cubicBezTo>
                      <a:pt x="771324" y="2982650"/>
                      <a:pt x="780827" y="2982650"/>
                      <a:pt x="790329" y="2982650"/>
                    </a:cubicBezTo>
                    <a:lnTo>
                      <a:pt x="1792225" y="2982471"/>
                    </a:lnTo>
                    <a:lnTo>
                      <a:pt x="2797617" y="2982471"/>
                    </a:lnTo>
                    <a:cubicBezTo>
                      <a:pt x="2807120" y="2982471"/>
                      <a:pt x="2816622" y="2982471"/>
                      <a:pt x="2826125" y="2982471"/>
                    </a:cubicBezTo>
                    <a:cubicBezTo>
                      <a:pt x="2837707" y="2982390"/>
                      <a:pt x="2847040" y="2972941"/>
                      <a:pt x="2846959" y="2961359"/>
                    </a:cubicBezTo>
                    <a:cubicBezTo>
                      <a:pt x="2846887" y="2950575"/>
                      <a:pt x="2838657" y="2941601"/>
                      <a:pt x="2827918" y="2940606"/>
                    </a:cubicBezTo>
                    <a:cubicBezTo>
                      <a:pt x="2818442" y="2939709"/>
                      <a:pt x="2808922" y="2939440"/>
                      <a:pt x="2799410" y="2939799"/>
                    </a:cubicBezTo>
                    <a:close/>
                    <a:moveTo>
                      <a:pt x="360749" y="2696594"/>
                    </a:moveTo>
                    <a:cubicBezTo>
                      <a:pt x="426811" y="2696738"/>
                      <a:pt x="426811" y="2706740"/>
                      <a:pt x="426811" y="2792240"/>
                    </a:cubicBezTo>
                    <a:cubicBezTo>
                      <a:pt x="426811" y="2828099"/>
                      <a:pt x="426005" y="2863420"/>
                      <a:pt x="426811" y="2898920"/>
                    </a:cubicBezTo>
                    <a:cubicBezTo>
                      <a:pt x="427439" y="2917836"/>
                      <a:pt x="423226" y="2925814"/>
                      <a:pt x="401889" y="2925814"/>
                    </a:cubicBezTo>
                    <a:cubicBezTo>
                      <a:pt x="301126" y="2928772"/>
                      <a:pt x="301126" y="2929490"/>
                      <a:pt x="301126" y="2828906"/>
                    </a:cubicBezTo>
                    <a:lnTo>
                      <a:pt x="301305" y="2811425"/>
                    </a:lnTo>
                    <a:cubicBezTo>
                      <a:pt x="301305" y="2782917"/>
                      <a:pt x="302381" y="2754499"/>
                      <a:pt x="301305" y="2726081"/>
                    </a:cubicBezTo>
                    <a:cubicBezTo>
                      <a:pt x="300319" y="2705641"/>
                      <a:pt x="304802" y="2697304"/>
                      <a:pt x="328200" y="2696945"/>
                    </a:cubicBezTo>
                    <a:cubicBezTo>
                      <a:pt x="340527" y="2696755"/>
                      <a:pt x="351312" y="2696574"/>
                      <a:pt x="360749" y="2696594"/>
                    </a:cubicBezTo>
                    <a:close/>
                    <a:moveTo>
                      <a:pt x="2743291" y="2674981"/>
                    </a:moveTo>
                    <a:cubicBezTo>
                      <a:pt x="2666553" y="2674981"/>
                      <a:pt x="2666553" y="2674981"/>
                      <a:pt x="2666553" y="2751899"/>
                    </a:cubicBezTo>
                    <a:cubicBezTo>
                      <a:pt x="2666553" y="2834016"/>
                      <a:pt x="2666553" y="2834016"/>
                      <a:pt x="2749028" y="2834016"/>
                    </a:cubicBezTo>
                    <a:cubicBezTo>
                      <a:pt x="2825587" y="2833657"/>
                      <a:pt x="2825587" y="2833657"/>
                      <a:pt x="2825587" y="2756919"/>
                    </a:cubicBezTo>
                    <a:cubicBezTo>
                      <a:pt x="2825587" y="2674981"/>
                      <a:pt x="2825587" y="2674981"/>
                      <a:pt x="2743291" y="2674981"/>
                    </a:cubicBezTo>
                    <a:close/>
                    <a:moveTo>
                      <a:pt x="2474977" y="2674981"/>
                    </a:moveTo>
                    <a:cubicBezTo>
                      <a:pt x="2394295" y="2674981"/>
                      <a:pt x="2394295" y="2674981"/>
                      <a:pt x="2394295" y="2755664"/>
                    </a:cubicBezTo>
                    <a:cubicBezTo>
                      <a:pt x="2394295" y="2834374"/>
                      <a:pt x="2394295" y="2834374"/>
                      <a:pt x="2473453" y="2834374"/>
                    </a:cubicBezTo>
                    <a:cubicBezTo>
                      <a:pt x="2552612" y="2834374"/>
                      <a:pt x="2554136" y="2834374"/>
                      <a:pt x="2554136" y="2753692"/>
                    </a:cubicBezTo>
                    <a:cubicBezTo>
                      <a:pt x="2553867" y="2674981"/>
                      <a:pt x="2553867" y="2674981"/>
                      <a:pt x="2474977" y="2674981"/>
                    </a:cubicBezTo>
                    <a:close/>
                    <a:moveTo>
                      <a:pt x="2194651" y="2674892"/>
                    </a:moveTo>
                    <a:cubicBezTo>
                      <a:pt x="2121051" y="2674892"/>
                      <a:pt x="2121051" y="2674892"/>
                      <a:pt x="2121051" y="2748851"/>
                    </a:cubicBezTo>
                    <a:cubicBezTo>
                      <a:pt x="2121051" y="2834195"/>
                      <a:pt x="2121051" y="2834195"/>
                      <a:pt x="2205050" y="2834195"/>
                    </a:cubicBezTo>
                    <a:cubicBezTo>
                      <a:pt x="2281877" y="2834195"/>
                      <a:pt x="2281877" y="2834195"/>
                      <a:pt x="2281877" y="2756291"/>
                    </a:cubicBezTo>
                    <a:cubicBezTo>
                      <a:pt x="2281877" y="2674892"/>
                      <a:pt x="2281877" y="2674892"/>
                      <a:pt x="2201823" y="2674892"/>
                    </a:cubicBezTo>
                    <a:close/>
                    <a:moveTo>
                      <a:pt x="1927772" y="2674892"/>
                    </a:moveTo>
                    <a:cubicBezTo>
                      <a:pt x="1848344" y="2674892"/>
                      <a:pt x="1848344" y="2674892"/>
                      <a:pt x="1848344" y="2752795"/>
                    </a:cubicBezTo>
                    <a:cubicBezTo>
                      <a:pt x="1848344" y="2834195"/>
                      <a:pt x="1848344" y="2834195"/>
                      <a:pt x="1928220" y="2834195"/>
                    </a:cubicBezTo>
                    <a:cubicBezTo>
                      <a:pt x="2009799" y="2834195"/>
                      <a:pt x="2009799" y="2834195"/>
                      <a:pt x="2009799" y="2754140"/>
                    </a:cubicBezTo>
                    <a:cubicBezTo>
                      <a:pt x="2009799" y="2674085"/>
                      <a:pt x="2009799" y="2674892"/>
                      <a:pt x="1927772" y="2674892"/>
                    </a:cubicBezTo>
                    <a:close/>
                    <a:moveTo>
                      <a:pt x="1659010" y="2674623"/>
                    </a:moveTo>
                    <a:cubicBezTo>
                      <a:pt x="1576714" y="2674623"/>
                      <a:pt x="1576714" y="2674623"/>
                      <a:pt x="1576714" y="2757009"/>
                    </a:cubicBezTo>
                    <a:cubicBezTo>
                      <a:pt x="1576714" y="2833657"/>
                      <a:pt x="1576714" y="2833657"/>
                      <a:pt x="1654079" y="2833657"/>
                    </a:cubicBezTo>
                    <a:cubicBezTo>
                      <a:pt x="1736823" y="2833657"/>
                      <a:pt x="1736823" y="2833657"/>
                      <a:pt x="1736823" y="2751092"/>
                    </a:cubicBezTo>
                    <a:cubicBezTo>
                      <a:pt x="1736823" y="2674623"/>
                      <a:pt x="1736823" y="2674623"/>
                      <a:pt x="1659010" y="2674623"/>
                    </a:cubicBezTo>
                    <a:close/>
                    <a:moveTo>
                      <a:pt x="1381104" y="2674623"/>
                    </a:moveTo>
                    <a:cubicBezTo>
                      <a:pt x="1304993" y="2674623"/>
                      <a:pt x="1304993" y="2674623"/>
                      <a:pt x="1304993" y="2751899"/>
                    </a:cubicBezTo>
                    <a:cubicBezTo>
                      <a:pt x="1304993" y="2833657"/>
                      <a:pt x="1304993" y="2833657"/>
                      <a:pt x="1387379" y="2833657"/>
                    </a:cubicBezTo>
                    <a:cubicBezTo>
                      <a:pt x="1463579" y="2833657"/>
                      <a:pt x="1463579" y="2833657"/>
                      <a:pt x="1463579" y="2756291"/>
                    </a:cubicBezTo>
                    <a:cubicBezTo>
                      <a:pt x="1463579" y="2674623"/>
                      <a:pt x="1463579" y="2674623"/>
                      <a:pt x="1381104" y="2674623"/>
                    </a:cubicBezTo>
                    <a:close/>
                    <a:moveTo>
                      <a:pt x="1115480" y="2674623"/>
                    </a:moveTo>
                    <a:cubicBezTo>
                      <a:pt x="1033183" y="2674623"/>
                      <a:pt x="1033183" y="2674623"/>
                      <a:pt x="1033183" y="2756381"/>
                    </a:cubicBezTo>
                    <a:cubicBezTo>
                      <a:pt x="1033542" y="2833657"/>
                      <a:pt x="1033542" y="2833657"/>
                      <a:pt x="1109473" y="2833657"/>
                    </a:cubicBezTo>
                    <a:cubicBezTo>
                      <a:pt x="1191769" y="2833657"/>
                      <a:pt x="1191769" y="2833657"/>
                      <a:pt x="1191769" y="2751719"/>
                    </a:cubicBezTo>
                    <a:cubicBezTo>
                      <a:pt x="1191769" y="2674623"/>
                      <a:pt x="1191769" y="2674623"/>
                      <a:pt x="1115480" y="2674623"/>
                    </a:cubicBezTo>
                    <a:close/>
                    <a:moveTo>
                      <a:pt x="839008" y="2674623"/>
                    </a:moveTo>
                    <a:cubicBezTo>
                      <a:pt x="759939" y="2674623"/>
                      <a:pt x="759939" y="2674623"/>
                      <a:pt x="759939" y="2753423"/>
                    </a:cubicBezTo>
                    <a:cubicBezTo>
                      <a:pt x="759939" y="2833657"/>
                      <a:pt x="759939" y="2833657"/>
                      <a:pt x="841339" y="2833657"/>
                    </a:cubicBezTo>
                    <a:cubicBezTo>
                      <a:pt x="920139" y="2833657"/>
                      <a:pt x="920139" y="2833657"/>
                      <a:pt x="920139" y="2754678"/>
                    </a:cubicBezTo>
                    <a:cubicBezTo>
                      <a:pt x="920139" y="2675699"/>
                      <a:pt x="920139" y="2674623"/>
                      <a:pt x="839008" y="2674623"/>
                    </a:cubicBezTo>
                    <a:close/>
                    <a:moveTo>
                      <a:pt x="108474" y="2640288"/>
                    </a:moveTo>
                    <a:cubicBezTo>
                      <a:pt x="160021" y="2658845"/>
                      <a:pt x="209506" y="2677043"/>
                      <a:pt x="259350" y="2694076"/>
                    </a:cubicBezTo>
                    <a:cubicBezTo>
                      <a:pt x="271632" y="2698290"/>
                      <a:pt x="271004" y="2706985"/>
                      <a:pt x="271004" y="2716578"/>
                    </a:cubicBezTo>
                    <a:cubicBezTo>
                      <a:pt x="271004" y="2779331"/>
                      <a:pt x="271004" y="2842084"/>
                      <a:pt x="271004" y="2905464"/>
                    </a:cubicBezTo>
                    <a:cubicBezTo>
                      <a:pt x="271004" y="2917028"/>
                      <a:pt x="269749" y="2925993"/>
                      <a:pt x="256930" y="2930386"/>
                    </a:cubicBezTo>
                    <a:cubicBezTo>
                      <a:pt x="208072" y="2947688"/>
                      <a:pt x="159304" y="2965259"/>
                      <a:pt x="108474" y="2983278"/>
                    </a:cubicBezTo>
                    <a:close/>
                    <a:moveTo>
                      <a:pt x="764601" y="2526616"/>
                    </a:moveTo>
                    <a:cubicBezTo>
                      <a:pt x="749271" y="2526616"/>
                      <a:pt x="738693" y="2533429"/>
                      <a:pt x="739141" y="2549476"/>
                    </a:cubicBezTo>
                    <a:cubicBezTo>
                      <a:pt x="739141" y="2563640"/>
                      <a:pt x="749450" y="2569826"/>
                      <a:pt x="763346" y="2569646"/>
                    </a:cubicBezTo>
                    <a:cubicBezTo>
                      <a:pt x="772848" y="2569646"/>
                      <a:pt x="782351" y="2569646"/>
                      <a:pt x="791854" y="2569646"/>
                    </a:cubicBezTo>
                    <a:lnTo>
                      <a:pt x="1794108" y="2569377"/>
                    </a:lnTo>
                    <a:lnTo>
                      <a:pt x="2796183" y="2569377"/>
                    </a:lnTo>
                    <a:cubicBezTo>
                      <a:pt x="2806851" y="2569377"/>
                      <a:pt x="2817608" y="2569377"/>
                      <a:pt x="2828277" y="2568660"/>
                    </a:cubicBezTo>
                    <a:cubicBezTo>
                      <a:pt x="2838209" y="2568526"/>
                      <a:pt x="2846313" y="2560655"/>
                      <a:pt x="2846744" y="2550731"/>
                    </a:cubicBezTo>
                    <a:cubicBezTo>
                      <a:pt x="2848644" y="2539955"/>
                      <a:pt x="2841446" y="2529682"/>
                      <a:pt x="2830670" y="2527781"/>
                    </a:cubicBezTo>
                    <a:cubicBezTo>
                      <a:pt x="2830267" y="2527709"/>
                      <a:pt x="2829854" y="2527647"/>
                      <a:pt x="2829442" y="2527602"/>
                    </a:cubicBezTo>
                    <a:cubicBezTo>
                      <a:pt x="2820020" y="2526418"/>
                      <a:pt x="2810509" y="2526087"/>
                      <a:pt x="2801023" y="2526616"/>
                    </a:cubicBezTo>
                    <a:close/>
                    <a:moveTo>
                      <a:pt x="3196905" y="1796979"/>
                    </a:moveTo>
                    <a:cubicBezTo>
                      <a:pt x="3261092" y="1798682"/>
                      <a:pt x="3325280" y="1798324"/>
                      <a:pt x="3389467" y="1796979"/>
                    </a:cubicBezTo>
                    <a:cubicBezTo>
                      <a:pt x="3409369" y="1796979"/>
                      <a:pt x="3416361" y="1802179"/>
                      <a:pt x="3416361" y="1822797"/>
                    </a:cubicBezTo>
                    <a:cubicBezTo>
                      <a:pt x="3415706" y="2093890"/>
                      <a:pt x="3415706" y="2364983"/>
                      <a:pt x="3416361" y="2636075"/>
                    </a:cubicBezTo>
                    <a:cubicBezTo>
                      <a:pt x="3416361" y="2658308"/>
                      <a:pt x="3407396" y="2660908"/>
                      <a:pt x="3388749" y="2660728"/>
                    </a:cubicBezTo>
                    <a:cubicBezTo>
                      <a:pt x="3325996" y="2659922"/>
                      <a:pt x="3262706" y="2659205"/>
                      <a:pt x="3199774" y="2660728"/>
                    </a:cubicBezTo>
                    <a:cubicBezTo>
                      <a:pt x="3175031" y="2661356"/>
                      <a:pt x="3167680" y="2654722"/>
                      <a:pt x="3167949" y="2629352"/>
                    </a:cubicBezTo>
                    <a:cubicBezTo>
                      <a:pt x="3168845" y="2497033"/>
                      <a:pt x="3168218" y="2363817"/>
                      <a:pt x="3168218" y="2230691"/>
                    </a:cubicBezTo>
                    <a:cubicBezTo>
                      <a:pt x="3168218" y="2096221"/>
                      <a:pt x="3168218" y="1961750"/>
                      <a:pt x="3167680" y="1827280"/>
                    </a:cubicBezTo>
                    <a:cubicBezTo>
                      <a:pt x="3167680" y="1804599"/>
                      <a:pt x="3172700" y="1796351"/>
                      <a:pt x="3196905" y="1796979"/>
                    </a:cubicBezTo>
                    <a:close/>
                    <a:moveTo>
                      <a:pt x="616317" y="1763002"/>
                    </a:moveTo>
                    <a:cubicBezTo>
                      <a:pt x="528193" y="1763352"/>
                      <a:pt x="457032" y="1835079"/>
                      <a:pt x="457381" y="1923202"/>
                    </a:cubicBezTo>
                    <a:cubicBezTo>
                      <a:pt x="457381" y="1923327"/>
                      <a:pt x="457381" y="1923444"/>
                      <a:pt x="457381" y="1923560"/>
                    </a:cubicBezTo>
                    <a:cubicBezTo>
                      <a:pt x="458986" y="2011074"/>
                      <a:pt x="530058" y="2081348"/>
                      <a:pt x="617580" y="2081967"/>
                    </a:cubicBezTo>
                    <a:lnTo>
                      <a:pt x="617580" y="2082146"/>
                    </a:lnTo>
                    <a:cubicBezTo>
                      <a:pt x="705712" y="2081796"/>
                      <a:pt x="776865" y="2010070"/>
                      <a:pt x="776525" y="1921947"/>
                    </a:cubicBezTo>
                    <a:cubicBezTo>
                      <a:pt x="776175" y="1833815"/>
                      <a:pt x="704449" y="1762653"/>
                      <a:pt x="616317" y="1763002"/>
                    </a:cubicBezTo>
                    <a:close/>
                    <a:moveTo>
                      <a:pt x="3799513" y="1577433"/>
                    </a:moveTo>
                    <a:cubicBezTo>
                      <a:pt x="3800652" y="1608872"/>
                      <a:pt x="3801782" y="1640338"/>
                      <a:pt x="3802920" y="1671831"/>
                    </a:cubicBezTo>
                    <a:cubicBezTo>
                      <a:pt x="3802472" y="1707063"/>
                      <a:pt x="3802472" y="1742294"/>
                      <a:pt x="3802382" y="1777525"/>
                    </a:cubicBezTo>
                    <a:lnTo>
                      <a:pt x="3802382" y="1875689"/>
                    </a:lnTo>
                    <a:cubicBezTo>
                      <a:pt x="3802382" y="1908858"/>
                      <a:pt x="3802382" y="1942028"/>
                      <a:pt x="3802382" y="1975197"/>
                    </a:cubicBezTo>
                    <a:lnTo>
                      <a:pt x="3802382" y="2097745"/>
                    </a:lnTo>
                    <a:cubicBezTo>
                      <a:pt x="3802382" y="2121591"/>
                      <a:pt x="3802382" y="2145526"/>
                      <a:pt x="3802382" y="2169462"/>
                    </a:cubicBezTo>
                    <a:lnTo>
                      <a:pt x="3802382" y="2254089"/>
                    </a:lnTo>
                    <a:cubicBezTo>
                      <a:pt x="3802382" y="2279307"/>
                      <a:pt x="3802382" y="2304498"/>
                      <a:pt x="3802382" y="2329662"/>
                    </a:cubicBezTo>
                    <a:cubicBezTo>
                      <a:pt x="3802382" y="2372692"/>
                      <a:pt x="3802382" y="2415750"/>
                      <a:pt x="3802382" y="2458843"/>
                    </a:cubicBezTo>
                    <a:cubicBezTo>
                      <a:pt x="3802382" y="2493178"/>
                      <a:pt x="3802382" y="2527602"/>
                      <a:pt x="3802382" y="2562027"/>
                    </a:cubicBezTo>
                    <a:cubicBezTo>
                      <a:pt x="3802382" y="2596451"/>
                      <a:pt x="3802382" y="2630069"/>
                      <a:pt x="3802382" y="2664045"/>
                    </a:cubicBezTo>
                    <a:lnTo>
                      <a:pt x="3802920" y="2775028"/>
                    </a:lnTo>
                    <a:cubicBezTo>
                      <a:pt x="3802920" y="2809811"/>
                      <a:pt x="3801934" y="2844505"/>
                      <a:pt x="3801486" y="2879288"/>
                    </a:cubicBezTo>
                    <a:cubicBezTo>
                      <a:pt x="3779253" y="2872743"/>
                      <a:pt x="3763027" y="2856517"/>
                      <a:pt x="3744560" y="2843967"/>
                    </a:cubicBezTo>
                    <a:cubicBezTo>
                      <a:pt x="3665132" y="2790178"/>
                      <a:pt x="3586691" y="2734597"/>
                      <a:pt x="3506816" y="2681347"/>
                    </a:cubicBezTo>
                    <a:cubicBezTo>
                      <a:pt x="3487138" y="2670473"/>
                      <a:pt x="3475439" y="2649289"/>
                      <a:pt x="3476695" y="2626842"/>
                    </a:cubicBezTo>
                    <a:cubicBezTo>
                      <a:pt x="3477474" y="2362203"/>
                      <a:pt x="3477474" y="2097565"/>
                      <a:pt x="3476695" y="1832927"/>
                    </a:cubicBezTo>
                    <a:cubicBezTo>
                      <a:pt x="3475180" y="1810542"/>
                      <a:pt x="3486645" y="1789269"/>
                      <a:pt x="3506188" y="1778243"/>
                    </a:cubicBezTo>
                    <a:cubicBezTo>
                      <a:pt x="3604800" y="1712262"/>
                      <a:pt x="3701888" y="1644489"/>
                      <a:pt x="3799513" y="1577433"/>
                    </a:cubicBezTo>
                    <a:close/>
                    <a:moveTo>
                      <a:pt x="612291" y="1507688"/>
                    </a:moveTo>
                    <a:cubicBezTo>
                      <a:pt x="587997" y="1507867"/>
                      <a:pt x="573116" y="1523017"/>
                      <a:pt x="571502" y="1547760"/>
                    </a:cubicBezTo>
                    <a:cubicBezTo>
                      <a:pt x="570937" y="1570333"/>
                      <a:pt x="588768" y="1589087"/>
                      <a:pt x="611341" y="1589652"/>
                    </a:cubicBezTo>
                    <a:cubicBezTo>
                      <a:pt x="612309" y="1589679"/>
                      <a:pt x="613286" y="1589670"/>
                      <a:pt x="614264" y="1589625"/>
                    </a:cubicBezTo>
                    <a:cubicBezTo>
                      <a:pt x="639096" y="1587563"/>
                      <a:pt x="651288" y="1571785"/>
                      <a:pt x="653977" y="1548118"/>
                    </a:cubicBezTo>
                    <a:lnTo>
                      <a:pt x="653977" y="1547939"/>
                    </a:lnTo>
                    <a:cubicBezTo>
                      <a:pt x="650481" y="1523197"/>
                      <a:pt x="636586" y="1507508"/>
                      <a:pt x="612291" y="1507688"/>
                    </a:cubicBezTo>
                    <a:close/>
                    <a:moveTo>
                      <a:pt x="262309" y="1506970"/>
                    </a:moveTo>
                    <a:cubicBezTo>
                      <a:pt x="174276" y="1506926"/>
                      <a:pt x="102872" y="1578249"/>
                      <a:pt x="102827" y="1666282"/>
                    </a:cubicBezTo>
                    <a:cubicBezTo>
                      <a:pt x="102782" y="1754307"/>
                      <a:pt x="174105" y="1825711"/>
                      <a:pt x="262130" y="1825755"/>
                    </a:cubicBezTo>
                    <a:cubicBezTo>
                      <a:pt x="262524" y="1825755"/>
                      <a:pt x="262910" y="1825755"/>
                      <a:pt x="263295" y="1825755"/>
                    </a:cubicBezTo>
                    <a:cubicBezTo>
                      <a:pt x="350710" y="1824778"/>
                      <a:pt x="421173" y="1753867"/>
                      <a:pt x="421612" y="1666453"/>
                    </a:cubicBezTo>
                    <a:cubicBezTo>
                      <a:pt x="421657" y="1578419"/>
                      <a:pt x="350334" y="1507024"/>
                      <a:pt x="262309" y="1506970"/>
                    </a:cubicBezTo>
                    <a:close/>
                    <a:moveTo>
                      <a:pt x="972224" y="1503295"/>
                    </a:moveTo>
                    <a:cubicBezTo>
                      <a:pt x="884594" y="1503447"/>
                      <a:pt x="813665" y="1574609"/>
                      <a:pt x="813818" y="1662239"/>
                    </a:cubicBezTo>
                    <a:cubicBezTo>
                      <a:pt x="814598" y="1749609"/>
                      <a:pt x="885392" y="1820161"/>
                      <a:pt x="972762" y="1820645"/>
                    </a:cubicBezTo>
                    <a:cubicBezTo>
                      <a:pt x="1060392" y="1820493"/>
                      <a:pt x="1131321" y="1749331"/>
                      <a:pt x="1131169" y="1661701"/>
                    </a:cubicBezTo>
                    <a:cubicBezTo>
                      <a:pt x="1131016" y="1574071"/>
                      <a:pt x="1059854" y="1503142"/>
                      <a:pt x="972224" y="1503295"/>
                    </a:cubicBezTo>
                    <a:close/>
                    <a:moveTo>
                      <a:pt x="1631074" y="1345258"/>
                    </a:moveTo>
                    <a:cubicBezTo>
                      <a:pt x="1652219" y="1344395"/>
                      <a:pt x="1672771" y="1345202"/>
                      <a:pt x="1691193" y="1351881"/>
                    </a:cubicBezTo>
                    <a:cubicBezTo>
                      <a:pt x="1728038" y="1365238"/>
                      <a:pt x="1741126" y="1414634"/>
                      <a:pt x="1766228" y="1446638"/>
                    </a:cubicBezTo>
                    <a:cubicBezTo>
                      <a:pt x="2079033" y="1851439"/>
                      <a:pt x="2658682" y="1930561"/>
                      <a:pt x="3068531" y="1624408"/>
                    </a:cubicBezTo>
                    <a:cubicBezTo>
                      <a:pt x="3077495" y="1617774"/>
                      <a:pt x="3084667" y="1606747"/>
                      <a:pt x="3101431" y="1607016"/>
                    </a:cubicBezTo>
                    <a:lnTo>
                      <a:pt x="3101431" y="3054368"/>
                    </a:lnTo>
                    <a:cubicBezTo>
                      <a:pt x="3101431" y="3164006"/>
                      <a:pt x="3041099" y="3224697"/>
                      <a:pt x="2931908" y="3224697"/>
                    </a:cubicBezTo>
                    <a:lnTo>
                      <a:pt x="652811" y="3224697"/>
                    </a:lnTo>
                    <a:cubicBezTo>
                      <a:pt x="545683" y="3224697"/>
                      <a:pt x="485171" y="3164186"/>
                      <a:pt x="485081" y="3056878"/>
                    </a:cubicBezTo>
                    <a:cubicBezTo>
                      <a:pt x="485081" y="2787040"/>
                      <a:pt x="485529" y="2517113"/>
                      <a:pt x="484364" y="2247186"/>
                    </a:cubicBezTo>
                    <a:cubicBezTo>
                      <a:pt x="484364" y="2216616"/>
                      <a:pt x="489833" y="2211327"/>
                      <a:pt x="521299" y="2216168"/>
                    </a:cubicBezTo>
                    <a:cubicBezTo>
                      <a:pt x="872267" y="2271570"/>
                      <a:pt x="1223414" y="2013297"/>
                      <a:pt x="1277382" y="1662149"/>
                    </a:cubicBezTo>
                    <a:cubicBezTo>
                      <a:pt x="1293303" y="1566908"/>
                      <a:pt x="1288812" y="1469372"/>
                      <a:pt x="1264204" y="1375996"/>
                    </a:cubicBezTo>
                    <a:cubicBezTo>
                      <a:pt x="1262052" y="1368107"/>
                      <a:pt x="1261604" y="1359769"/>
                      <a:pt x="1259811" y="1348653"/>
                    </a:cubicBezTo>
                    <a:lnTo>
                      <a:pt x="1567390" y="1348653"/>
                    </a:lnTo>
                    <a:cubicBezTo>
                      <a:pt x="1588189" y="1348653"/>
                      <a:pt x="1609928" y="1346121"/>
                      <a:pt x="1631074" y="1345258"/>
                    </a:cubicBezTo>
                    <a:close/>
                    <a:moveTo>
                      <a:pt x="2516215" y="1180754"/>
                    </a:moveTo>
                    <a:cubicBezTo>
                      <a:pt x="2390655" y="1180009"/>
                      <a:pt x="2288269" y="1281194"/>
                      <a:pt x="2287525" y="1406745"/>
                    </a:cubicBezTo>
                    <a:cubicBezTo>
                      <a:pt x="2287525" y="1407256"/>
                      <a:pt x="2287525" y="1407758"/>
                      <a:pt x="2287525" y="1408269"/>
                    </a:cubicBezTo>
                    <a:cubicBezTo>
                      <a:pt x="2287328" y="1533353"/>
                      <a:pt x="2388441" y="1634986"/>
                      <a:pt x="2513526" y="1635434"/>
                    </a:cubicBezTo>
                    <a:cubicBezTo>
                      <a:pt x="2639085" y="1636179"/>
                      <a:pt x="2741471" y="1534994"/>
                      <a:pt x="2742215" y="1409434"/>
                    </a:cubicBezTo>
                    <a:cubicBezTo>
                      <a:pt x="2742950" y="1283883"/>
                      <a:pt x="2641774" y="1181498"/>
                      <a:pt x="2516215" y="1180754"/>
                    </a:cubicBezTo>
                    <a:close/>
                    <a:moveTo>
                      <a:pt x="838471" y="1093886"/>
                    </a:moveTo>
                    <a:cubicBezTo>
                      <a:pt x="750446" y="1093294"/>
                      <a:pt x="678603" y="1164169"/>
                      <a:pt x="678003" y="1252193"/>
                    </a:cubicBezTo>
                    <a:cubicBezTo>
                      <a:pt x="678003" y="1252552"/>
                      <a:pt x="678003" y="1252911"/>
                      <a:pt x="678003" y="1253269"/>
                    </a:cubicBezTo>
                    <a:cubicBezTo>
                      <a:pt x="679051" y="1340442"/>
                      <a:pt x="749155" y="1411021"/>
                      <a:pt x="836319" y="1412662"/>
                    </a:cubicBezTo>
                    <a:cubicBezTo>
                      <a:pt x="924344" y="1413253"/>
                      <a:pt x="996187" y="1342378"/>
                      <a:pt x="996787" y="1254345"/>
                    </a:cubicBezTo>
                    <a:cubicBezTo>
                      <a:pt x="997379" y="1166320"/>
                      <a:pt x="926495" y="1094477"/>
                      <a:pt x="838471" y="1093886"/>
                    </a:cubicBezTo>
                    <a:close/>
                    <a:moveTo>
                      <a:pt x="395704" y="1093285"/>
                    </a:moveTo>
                    <a:cubicBezTo>
                      <a:pt x="307930" y="1094630"/>
                      <a:pt x="237871" y="1166876"/>
                      <a:pt x="239216" y="1254641"/>
                    </a:cubicBezTo>
                    <a:cubicBezTo>
                      <a:pt x="240561" y="1342334"/>
                      <a:pt x="312673" y="1412366"/>
                      <a:pt x="400366" y="1411138"/>
                    </a:cubicBezTo>
                    <a:cubicBezTo>
                      <a:pt x="488049" y="1409667"/>
                      <a:pt x="558064" y="1337636"/>
                      <a:pt x="557069" y="1249952"/>
                    </a:cubicBezTo>
                    <a:lnTo>
                      <a:pt x="557069" y="1249773"/>
                    </a:lnTo>
                    <a:cubicBezTo>
                      <a:pt x="555724" y="1162000"/>
                      <a:pt x="483477" y="1091940"/>
                      <a:pt x="395704" y="1093285"/>
                    </a:cubicBezTo>
                    <a:close/>
                    <a:moveTo>
                      <a:pt x="612650" y="935919"/>
                    </a:moveTo>
                    <a:cubicBezTo>
                      <a:pt x="951041" y="932467"/>
                      <a:pt x="1228158" y="1203981"/>
                      <a:pt x="1231609" y="1542363"/>
                    </a:cubicBezTo>
                    <a:cubicBezTo>
                      <a:pt x="1235070" y="1880754"/>
                      <a:pt x="963555" y="2157871"/>
                      <a:pt x="625165" y="2161331"/>
                    </a:cubicBezTo>
                    <a:cubicBezTo>
                      <a:pt x="620279" y="2161376"/>
                      <a:pt x="615384" y="2161367"/>
                      <a:pt x="610498" y="2161304"/>
                    </a:cubicBezTo>
                    <a:cubicBezTo>
                      <a:pt x="269839" y="2160677"/>
                      <a:pt x="-984" y="1885102"/>
                      <a:pt x="2" y="1540588"/>
                    </a:cubicBezTo>
                    <a:cubicBezTo>
                      <a:pt x="898" y="1208894"/>
                      <a:pt x="277908" y="936008"/>
                      <a:pt x="612650" y="935919"/>
                    </a:cubicBezTo>
                    <a:close/>
                    <a:moveTo>
                      <a:pt x="2008176" y="814993"/>
                    </a:moveTo>
                    <a:cubicBezTo>
                      <a:pt x="1882518" y="814949"/>
                      <a:pt x="1780616" y="916779"/>
                      <a:pt x="1780571" y="1042437"/>
                    </a:cubicBezTo>
                    <a:cubicBezTo>
                      <a:pt x="1780526" y="1167360"/>
                      <a:pt x="1881209" y="1268948"/>
                      <a:pt x="2006123" y="1270033"/>
                    </a:cubicBezTo>
                    <a:cubicBezTo>
                      <a:pt x="2132274" y="1270625"/>
                      <a:pt x="2235028" y="1168848"/>
                      <a:pt x="2235620" y="1042697"/>
                    </a:cubicBezTo>
                    <a:cubicBezTo>
                      <a:pt x="2235620" y="1042662"/>
                      <a:pt x="2235620" y="1042634"/>
                      <a:pt x="2235620" y="1042598"/>
                    </a:cubicBezTo>
                    <a:cubicBezTo>
                      <a:pt x="2235664" y="916940"/>
                      <a:pt x="2133834" y="815038"/>
                      <a:pt x="2008176" y="814993"/>
                    </a:cubicBezTo>
                    <a:close/>
                    <a:moveTo>
                      <a:pt x="2508057" y="814984"/>
                    </a:moveTo>
                    <a:cubicBezTo>
                      <a:pt x="2475327" y="814984"/>
                      <a:pt x="2448800" y="841511"/>
                      <a:pt x="2448800" y="874241"/>
                    </a:cubicBezTo>
                    <a:cubicBezTo>
                      <a:pt x="2448800" y="906971"/>
                      <a:pt x="2475327" y="933498"/>
                      <a:pt x="2508057" y="933498"/>
                    </a:cubicBezTo>
                    <a:cubicBezTo>
                      <a:pt x="2540787" y="933498"/>
                      <a:pt x="2567314" y="906971"/>
                      <a:pt x="2567314" y="874241"/>
                    </a:cubicBezTo>
                    <a:cubicBezTo>
                      <a:pt x="2567314" y="841511"/>
                      <a:pt x="2540787" y="814984"/>
                      <a:pt x="2508057" y="814984"/>
                    </a:cubicBezTo>
                    <a:close/>
                    <a:moveTo>
                      <a:pt x="3025276" y="808808"/>
                    </a:moveTo>
                    <a:cubicBezTo>
                      <a:pt x="2900362" y="807983"/>
                      <a:pt x="2798182" y="908101"/>
                      <a:pt x="2796452" y="1033006"/>
                    </a:cubicBezTo>
                    <a:cubicBezTo>
                      <a:pt x="2794910" y="1158754"/>
                      <a:pt x="2895601" y="1261938"/>
                      <a:pt x="3021349" y="1263480"/>
                    </a:cubicBezTo>
                    <a:cubicBezTo>
                      <a:pt x="3021627" y="1263480"/>
                      <a:pt x="3021905" y="1263489"/>
                      <a:pt x="3022183" y="1263489"/>
                    </a:cubicBezTo>
                    <a:lnTo>
                      <a:pt x="3022273" y="1263489"/>
                    </a:lnTo>
                    <a:cubicBezTo>
                      <a:pt x="3147832" y="1264322"/>
                      <a:pt x="3250281" y="1163210"/>
                      <a:pt x="3251115" y="1037650"/>
                    </a:cubicBezTo>
                    <a:cubicBezTo>
                      <a:pt x="3251948" y="912099"/>
                      <a:pt x="3150836" y="809642"/>
                      <a:pt x="3025276" y="808808"/>
                    </a:cubicBezTo>
                    <a:close/>
                    <a:moveTo>
                      <a:pt x="2829522" y="225019"/>
                    </a:moveTo>
                    <a:cubicBezTo>
                      <a:pt x="2704016" y="224674"/>
                      <a:pt x="2601989" y="326140"/>
                      <a:pt x="2601648" y="451649"/>
                    </a:cubicBezTo>
                    <a:cubicBezTo>
                      <a:pt x="2601648" y="452245"/>
                      <a:pt x="2601648" y="452842"/>
                      <a:pt x="2601648" y="453438"/>
                    </a:cubicBezTo>
                    <a:cubicBezTo>
                      <a:pt x="2602581" y="578126"/>
                      <a:pt x="2703586" y="678891"/>
                      <a:pt x="2828276" y="679528"/>
                    </a:cubicBezTo>
                    <a:cubicBezTo>
                      <a:pt x="2953782" y="679868"/>
                      <a:pt x="3055809" y="578407"/>
                      <a:pt x="3056159" y="452898"/>
                    </a:cubicBezTo>
                    <a:cubicBezTo>
                      <a:pt x="3056500" y="327389"/>
                      <a:pt x="2955037" y="225364"/>
                      <a:pt x="2829522" y="225019"/>
                    </a:cubicBezTo>
                    <a:close/>
                    <a:moveTo>
                      <a:pt x="2203257" y="221521"/>
                    </a:moveTo>
                    <a:cubicBezTo>
                      <a:pt x="2077948" y="220677"/>
                      <a:pt x="1975679" y="321576"/>
                      <a:pt x="1974836" y="446885"/>
                    </a:cubicBezTo>
                    <a:cubicBezTo>
                      <a:pt x="1974827" y="447814"/>
                      <a:pt x="1974827" y="448744"/>
                      <a:pt x="1974836" y="449673"/>
                    </a:cubicBezTo>
                    <a:cubicBezTo>
                      <a:pt x="1974738" y="574689"/>
                      <a:pt x="2075554" y="676354"/>
                      <a:pt x="2200567" y="677287"/>
                    </a:cubicBezTo>
                    <a:cubicBezTo>
                      <a:pt x="2326423" y="678031"/>
                      <a:pt x="2429051" y="576605"/>
                      <a:pt x="2429795" y="450749"/>
                    </a:cubicBezTo>
                    <a:cubicBezTo>
                      <a:pt x="2430539" y="324892"/>
                      <a:pt x="2329112" y="222263"/>
                      <a:pt x="2203257" y="221521"/>
                    </a:cubicBezTo>
                    <a:close/>
                    <a:moveTo>
                      <a:pt x="2519800" y="3"/>
                    </a:moveTo>
                    <a:cubicBezTo>
                      <a:pt x="2994482" y="810"/>
                      <a:pt x="3383998" y="396153"/>
                      <a:pt x="3383102" y="875407"/>
                    </a:cubicBezTo>
                    <a:cubicBezTo>
                      <a:pt x="3383156" y="1357789"/>
                      <a:pt x="2992151" y="1748883"/>
                      <a:pt x="2509769" y="1748928"/>
                    </a:cubicBezTo>
                    <a:cubicBezTo>
                      <a:pt x="2508810" y="1748937"/>
                      <a:pt x="2507850" y="1748928"/>
                      <a:pt x="2506891" y="1748928"/>
                    </a:cubicBezTo>
                    <a:cubicBezTo>
                      <a:pt x="2019570" y="1748300"/>
                      <a:pt x="1632205" y="1357080"/>
                      <a:pt x="1633102" y="866263"/>
                    </a:cubicBezTo>
                    <a:cubicBezTo>
                      <a:pt x="1634177" y="384141"/>
                      <a:pt x="2028624" y="-1252"/>
                      <a:pt x="251980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3986158" y="2812162"/>
                <a:ext cx="2107832" cy="456388"/>
              </a:xfrm>
              <a:custGeom>
                <a:avLst/>
                <a:gdLst/>
                <a:ahLst/>
                <a:cxnLst/>
                <a:rect l="l" t="t" r="r" b="b"/>
                <a:pathLst>
                  <a:path w="2107832" h="456388" extrusionOk="0">
                    <a:moveTo>
                      <a:pt x="45822" y="413517"/>
                    </a:moveTo>
                    <a:lnTo>
                      <a:pt x="2060282" y="413517"/>
                    </a:lnTo>
                    <a:cubicBezTo>
                      <a:pt x="2069793" y="413158"/>
                      <a:pt x="2079314" y="413427"/>
                      <a:pt x="2088789" y="414324"/>
                    </a:cubicBezTo>
                    <a:cubicBezTo>
                      <a:pt x="2100327" y="415390"/>
                      <a:pt x="2108817" y="425610"/>
                      <a:pt x="2107741" y="437148"/>
                    </a:cubicBezTo>
                    <a:cubicBezTo>
                      <a:pt x="2106755" y="447879"/>
                      <a:pt x="2097781" y="456117"/>
                      <a:pt x="2086996" y="456189"/>
                    </a:cubicBezTo>
                    <a:cubicBezTo>
                      <a:pt x="2077494" y="456637"/>
                      <a:pt x="2067991" y="456189"/>
                      <a:pt x="2058489" y="456189"/>
                    </a:cubicBezTo>
                    <a:lnTo>
                      <a:pt x="1052918" y="456368"/>
                    </a:lnTo>
                    <a:lnTo>
                      <a:pt x="51022" y="456368"/>
                    </a:lnTo>
                    <a:cubicBezTo>
                      <a:pt x="41519" y="456368"/>
                      <a:pt x="32017" y="456368"/>
                      <a:pt x="22514" y="456368"/>
                    </a:cubicBezTo>
                    <a:cubicBezTo>
                      <a:pt x="8440" y="455920"/>
                      <a:pt x="-256" y="448748"/>
                      <a:pt x="282" y="434404"/>
                    </a:cubicBezTo>
                    <a:cubicBezTo>
                      <a:pt x="129" y="423315"/>
                      <a:pt x="8995" y="414207"/>
                      <a:pt x="20085" y="414055"/>
                    </a:cubicBezTo>
                    <a:cubicBezTo>
                      <a:pt x="20327" y="414046"/>
                      <a:pt x="20569" y="414046"/>
                      <a:pt x="20811" y="414055"/>
                    </a:cubicBezTo>
                    <a:cubicBezTo>
                      <a:pt x="29148" y="413427"/>
                      <a:pt x="37485" y="413517"/>
                      <a:pt x="45822" y="413517"/>
                    </a:cubicBezTo>
                    <a:close/>
                    <a:moveTo>
                      <a:pt x="2003983" y="148879"/>
                    </a:moveTo>
                    <a:cubicBezTo>
                      <a:pt x="2086279" y="148879"/>
                      <a:pt x="2086279" y="148879"/>
                      <a:pt x="2086279" y="230817"/>
                    </a:cubicBezTo>
                    <a:cubicBezTo>
                      <a:pt x="2086279" y="307913"/>
                      <a:pt x="2086279" y="307913"/>
                      <a:pt x="2009720" y="307913"/>
                    </a:cubicBezTo>
                    <a:cubicBezTo>
                      <a:pt x="1927245" y="307913"/>
                      <a:pt x="1927245" y="307913"/>
                      <a:pt x="1927245" y="225796"/>
                    </a:cubicBezTo>
                    <a:cubicBezTo>
                      <a:pt x="1927245" y="148879"/>
                      <a:pt x="1927245" y="148879"/>
                      <a:pt x="2003983" y="148879"/>
                    </a:cubicBezTo>
                    <a:close/>
                    <a:moveTo>
                      <a:pt x="1735669" y="148879"/>
                    </a:moveTo>
                    <a:cubicBezTo>
                      <a:pt x="1814559" y="148879"/>
                      <a:pt x="1814559" y="148879"/>
                      <a:pt x="1814559" y="227410"/>
                    </a:cubicBezTo>
                    <a:cubicBezTo>
                      <a:pt x="1814559" y="308092"/>
                      <a:pt x="1814559" y="308092"/>
                      <a:pt x="1733877" y="308092"/>
                    </a:cubicBezTo>
                    <a:cubicBezTo>
                      <a:pt x="1653194" y="308092"/>
                      <a:pt x="1654718" y="308092"/>
                      <a:pt x="1654718" y="229382"/>
                    </a:cubicBezTo>
                    <a:cubicBezTo>
                      <a:pt x="1654897" y="148879"/>
                      <a:pt x="1654897" y="148879"/>
                      <a:pt x="1735669" y="148879"/>
                    </a:cubicBezTo>
                    <a:close/>
                    <a:moveTo>
                      <a:pt x="1455343" y="148789"/>
                    </a:moveTo>
                    <a:lnTo>
                      <a:pt x="1462515" y="148789"/>
                    </a:lnTo>
                    <a:cubicBezTo>
                      <a:pt x="1542570" y="148789"/>
                      <a:pt x="1542570" y="148789"/>
                      <a:pt x="1542570" y="230188"/>
                    </a:cubicBezTo>
                    <a:cubicBezTo>
                      <a:pt x="1542570" y="308092"/>
                      <a:pt x="1542570" y="308092"/>
                      <a:pt x="1465742" y="308092"/>
                    </a:cubicBezTo>
                    <a:cubicBezTo>
                      <a:pt x="1381743" y="308092"/>
                      <a:pt x="1381743" y="308092"/>
                      <a:pt x="1381743" y="222748"/>
                    </a:cubicBezTo>
                    <a:cubicBezTo>
                      <a:pt x="1381743" y="148789"/>
                      <a:pt x="1381743" y="148789"/>
                      <a:pt x="1455343" y="148789"/>
                    </a:cubicBezTo>
                    <a:close/>
                    <a:moveTo>
                      <a:pt x="1188464" y="148789"/>
                    </a:moveTo>
                    <a:cubicBezTo>
                      <a:pt x="1270491" y="148789"/>
                      <a:pt x="1270491" y="148789"/>
                      <a:pt x="1270491" y="228037"/>
                    </a:cubicBezTo>
                    <a:cubicBezTo>
                      <a:pt x="1270491" y="307285"/>
                      <a:pt x="1270491" y="308092"/>
                      <a:pt x="1188912" y="308092"/>
                    </a:cubicBezTo>
                    <a:cubicBezTo>
                      <a:pt x="1109037" y="308092"/>
                      <a:pt x="1109037" y="308092"/>
                      <a:pt x="1109037" y="226692"/>
                    </a:cubicBezTo>
                    <a:cubicBezTo>
                      <a:pt x="1109037" y="148789"/>
                      <a:pt x="1109037" y="148789"/>
                      <a:pt x="1188464" y="148789"/>
                    </a:cubicBezTo>
                    <a:close/>
                    <a:moveTo>
                      <a:pt x="919702" y="148520"/>
                    </a:moveTo>
                    <a:cubicBezTo>
                      <a:pt x="997516" y="148520"/>
                      <a:pt x="997516" y="148520"/>
                      <a:pt x="997516" y="224989"/>
                    </a:cubicBezTo>
                    <a:cubicBezTo>
                      <a:pt x="997516" y="307554"/>
                      <a:pt x="997516" y="307554"/>
                      <a:pt x="914771" y="307554"/>
                    </a:cubicBezTo>
                    <a:cubicBezTo>
                      <a:pt x="837406" y="307554"/>
                      <a:pt x="837406" y="307554"/>
                      <a:pt x="837406" y="230906"/>
                    </a:cubicBezTo>
                    <a:cubicBezTo>
                      <a:pt x="837406" y="148520"/>
                      <a:pt x="837406" y="148520"/>
                      <a:pt x="919702" y="148520"/>
                    </a:cubicBezTo>
                    <a:close/>
                    <a:moveTo>
                      <a:pt x="641796" y="148520"/>
                    </a:moveTo>
                    <a:cubicBezTo>
                      <a:pt x="724272" y="148520"/>
                      <a:pt x="724272" y="148520"/>
                      <a:pt x="724272" y="230188"/>
                    </a:cubicBezTo>
                    <a:cubicBezTo>
                      <a:pt x="724541" y="307554"/>
                      <a:pt x="724541" y="307554"/>
                      <a:pt x="648072" y="307554"/>
                    </a:cubicBezTo>
                    <a:cubicBezTo>
                      <a:pt x="565686" y="307554"/>
                      <a:pt x="565686" y="307554"/>
                      <a:pt x="565686" y="225796"/>
                    </a:cubicBezTo>
                    <a:cubicBezTo>
                      <a:pt x="565686" y="148520"/>
                      <a:pt x="565686" y="148520"/>
                      <a:pt x="641796" y="148520"/>
                    </a:cubicBezTo>
                    <a:close/>
                    <a:moveTo>
                      <a:pt x="376172" y="148520"/>
                    </a:moveTo>
                    <a:cubicBezTo>
                      <a:pt x="452462" y="148520"/>
                      <a:pt x="452462" y="148520"/>
                      <a:pt x="452462" y="225616"/>
                    </a:cubicBezTo>
                    <a:cubicBezTo>
                      <a:pt x="452462" y="307554"/>
                      <a:pt x="452462" y="307554"/>
                      <a:pt x="370166" y="307554"/>
                    </a:cubicBezTo>
                    <a:cubicBezTo>
                      <a:pt x="293876" y="307554"/>
                      <a:pt x="293876" y="307554"/>
                      <a:pt x="293876" y="230278"/>
                    </a:cubicBezTo>
                    <a:cubicBezTo>
                      <a:pt x="293876" y="148520"/>
                      <a:pt x="293876" y="148520"/>
                      <a:pt x="376172" y="148520"/>
                    </a:cubicBezTo>
                    <a:close/>
                    <a:moveTo>
                      <a:pt x="99701" y="148072"/>
                    </a:moveTo>
                    <a:cubicBezTo>
                      <a:pt x="180831" y="148072"/>
                      <a:pt x="180831" y="148072"/>
                      <a:pt x="180831" y="228127"/>
                    </a:cubicBezTo>
                    <a:cubicBezTo>
                      <a:pt x="180831" y="308182"/>
                      <a:pt x="180831" y="307554"/>
                      <a:pt x="102031" y="307554"/>
                    </a:cubicBezTo>
                    <a:cubicBezTo>
                      <a:pt x="20632" y="307554"/>
                      <a:pt x="20632" y="307554"/>
                      <a:pt x="20632" y="226872"/>
                    </a:cubicBezTo>
                    <a:cubicBezTo>
                      <a:pt x="20632" y="148072"/>
                      <a:pt x="20632" y="148072"/>
                      <a:pt x="99701" y="148072"/>
                    </a:cubicBezTo>
                    <a:close/>
                    <a:moveTo>
                      <a:pt x="25472" y="244"/>
                    </a:moveTo>
                    <a:lnTo>
                      <a:pt x="2061716" y="244"/>
                    </a:lnTo>
                    <a:cubicBezTo>
                      <a:pt x="2071201" y="-285"/>
                      <a:pt x="2080712" y="47"/>
                      <a:pt x="2090134" y="1230"/>
                    </a:cubicBezTo>
                    <a:cubicBezTo>
                      <a:pt x="2101009" y="2449"/>
                      <a:pt x="2108835" y="12257"/>
                      <a:pt x="2107616" y="23131"/>
                    </a:cubicBezTo>
                    <a:cubicBezTo>
                      <a:pt x="2107571" y="23543"/>
                      <a:pt x="2107508" y="23947"/>
                      <a:pt x="2107436" y="24359"/>
                    </a:cubicBezTo>
                    <a:cubicBezTo>
                      <a:pt x="2107006" y="34283"/>
                      <a:pt x="2098902" y="42154"/>
                      <a:pt x="2088969" y="42289"/>
                    </a:cubicBezTo>
                    <a:cubicBezTo>
                      <a:pt x="2078301" y="43006"/>
                      <a:pt x="2067543" y="43006"/>
                      <a:pt x="2056875" y="43006"/>
                    </a:cubicBezTo>
                    <a:lnTo>
                      <a:pt x="1054800" y="43275"/>
                    </a:lnTo>
                    <a:lnTo>
                      <a:pt x="52725" y="43275"/>
                    </a:lnTo>
                    <a:cubicBezTo>
                      <a:pt x="43223" y="43275"/>
                      <a:pt x="33720" y="43275"/>
                      <a:pt x="24218" y="43275"/>
                    </a:cubicBezTo>
                    <a:cubicBezTo>
                      <a:pt x="10322" y="43275"/>
                      <a:pt x="371" y="37268"/>
                      <a:pt x="13" y="23104"/>
                    </a:cubicBezTo>
                    <a:cubicBezTo>
                      <a:pt x="-435" y="7057"/>
                      <a:pt x="10143" y="244"/>
                      <a:pt x="25472" y="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5027422" y="507576"/>
                <a:ext cx="1470757" cy="1413927"/>
              </a:xfrm>
              <a:custGeom>
                <a:avLst/>
                <a:gdLst/>
                <a:ahLst/>
                <a:cxnLst/>
                <a:rect l="l" t="t" r="r" b="b"/>
                <a:pathLst>
                  <a:path w="1470757" h="1413927" extrusionOk="0">
                    <a:moveTo>
                      <a:pt x="736361" y="959238"/>
                    </a:moveTo>
                    <a:cubicBezTo>
                      <a:pt x="861321" y="960179"/>
                      <a:pt x="962102" y="1061794"/>
                      <a:pt x="962003" y="1186753"/>
                    </a:cubicBezTo>
                    <a:cubicBezTo>
                      <a:pt x="962255" y="1311963"/>
                      <a:pt x="860962" y="1413676"/>
                      <a:pt x="735743" y="1413927"/>
                    </a:cubicBezTo>
                    <a:cubicBezTo>
                      <a:pt x="734819" y="1413927"/>
                      <a:pt x="733887" y="1413927"/>
                      <a:pt x="732955" y="1413918"/>
                    </a:cubicBezTo>
                    <a:cubicBezTo>
                      <a:pt x="607395" y="1412977"/>
                      <a:pt x="506381" y="1310430"/>
                      <a:pt x="507323" y="1184879"/>
                    </a:cubicBezTo>
                    <a:cubicBezTo>
                      <a:pt x="508264" y="1059320"/>
                      <a:pt x="610811" y="958296"/>
                      <a:pt x="736361" y="959238"/>
                    </a:cubicBezTo>
                    <a:close/>
                    <a:moveTo>
                      <a:pt x="727486" y="593469"/>
                    </a:moveTo>
                    <a:cubicBezTo>
                      <a:pt x="760207" y="593666"/>
                      <a:pt x="786582" y="620354"/>
                      <a:pt x="786384" y="653084"/>
                    </a:cubicBezTo>
                    <a:cubicBezTo>
                      <a:pt x="786187" y="685805"/>
                      <a:pt x="759499" y="712180"/>
                      <a:pt x="726769" y="711982"/>
                    </a:cubicBezTo>
                    <a:cubicBezTo>
                      <a:pt x="694218" y="711785"/>
                      <a:pt x="667925" y="685366"/>
                      <a:pt x="667871" y="652815"/>
                    </a:cubicBezTo>
                    <a:cubicBezTo>
                      <a:pt x="669081" y="620453"/>
                      <a:pt x="695115" y="594527"/>
                      <a:pt x="727486" y="593469"/>
                    </a:cubicBezTo>
                    <a:close/>
                    <a:moveTo>
                      <a:pt x="228161" y="592922"/>
                    </a:moveTo>
                    <a:cubicBezTo>
                      <a:pt x="228573" y="592922"/>
                      <a:pt x="228994" y="592931"/>
                      <a:pt x="229407" y="592931"/>
                    </a:cubicBezTo>
                    <a:cubicBezTo>
                      <a:pt x="354536" y="594060"/>
                      <a:pt x="455299" y="695953"/>
                      <a:pt x="455049" y="821083"/>
                    </a:cubicBezTo>
                    <a:cubicBezTo>
                      <a:pt x="454699" y="946741"/>
                      <a:pt x="352546" y="1048320"/>
                      <a:pt x="226888" y="1047970"/>
                    </a:cubicBezTo>
                    <a:cubicBezTo>
                      <a:pt x="101230" y="1047621"/>
                      <a:pt x="-350" y="945468"/>
                      <a:pt x="0" y="819810"/>
                    </a:cubicBezTo>
                    <a:cubicBezTo>
                      <a:pt x="350" y="694151"/>
                      <a:pt x="102503" y="592572"/>
                      <a:pt x="228161" y="592922"/>
                    </a:cubicBezTo>
                    <a:close/>
                    <a:moveTo>
                      <a:pt x="1245198" y="587283"/>
                    </a:moveTo>
                    <a:cubicBezTo>
                      <a:pt x="1370758" y="588269"/>
                      <a:pt x="1471736" y="690861"/>
                      <a:pt x="1470750" y="816421"/>
                    </a:cubicBezTo>
                    <a:cubicBezTo>
                      <a:pt x="1469764" y="941981"/>
                      <a:pt x="1367172" y="1042959"/>
                      <a:pt x="1241612" y="1041973"/>
                    </a:cubicBezTo>
                    <a:cubicBezTo>
                      <a:pt x="1116052" y="1040987"/>
                      <a:pt x="1015074" y="938395"/>
                      <a:pt x="1016060" y="812835"/>
                    </a:cubicBezTo>
                    <a:cubicBezTo>
                      <a:pt x="1017055" y="687275"/>
                      <a:pt x="1119639" y="586297"/>
                      <a:pt x="1245198" y="587283"/>
                    </a:cubicBezTo>
                    <a:close/>
                    <a:moveTo>
                      <a:pt x="1050575" y="3511"/>
                    </a:moveTo>
                    <a:cubicBezTo>
                      <a:pt x="1175139" y="4298"/>
                      <a:pt x="1275849" y="105209"/>
                      <a:pt x="1276396" y="229771"/>
                    </a:cubicBezTo>
                    <a:cubicBezTo>
                      <a:pt x="1277489" y="354731"/>
                      <a:pt x="1177085" y="456919"/>
                      <a:pt x="1052117" y="458012"/>
                    </a:cubicBezTo>
                    <a:cubicBezTo>
                      <a:pt x="1050646" y="458030"/>
                      <a:pt x="1049176" y="458030"/>
                      <a:pt x="1047706" y="458012"/>
                    </a:cubicBezTo>
                    <a:cubicBezTo>
                      <a:pt x="922200" y="457214"/>
                      <a:pt x="821096" y="354832"/>
                      <a:pt x="821894" y="229325"/>
                    </a:cubicBezTo>
                    <a:cubicBezTo>
                      <a:pt x="822683" y="103818"/>
                      <a:pt x="925069" y="2717"/>
                      <a:pt x="1050575" y="3511"/>
                    </a:cubicBezTo>
                    <a:close/>
                    <a:moveTo>
                      <a:pt x="419898" y="4"/>
                    </a:moveTo>
                    <a:cubicBezTo>
                      <a:pt x="420831" y="-2"/>
                      <a:pt x="421754" y="-1"/>
                      <a:pt x="422686" y="5"/>
                    </a:cubicBezTo>
                    <a:cubicBezTo>
                      <a:pt x="548542" y="302"/>
                      <a:pt x="650327" y="102570"/>
                      <a:pt x="650032" y="228425"/>
                    </a:cubicBezTo>
                    <a:cubicBezTo>
                      <a:pt x="649736" y="354282"/>
                      <a:pt x="547466" y="456067"/>
                      <a:pt x="421610" y="455771"/>
                    </a:cubicBezTo>
                    <a:cubicBezTo>
                      <a:pt x="296069" y="455475"/>
                      <a:pt x="194418" y="353698"/>
                      <a:pt x="194266" y="228157"/>
                    </a:cubicBezTo>
                    <a:cubicBezTo>
                      <a:pt x="193566" y="102848"/>
                      <a:pt x="294590" y="700"/>
                      <a:pt x="41989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0"/>
              <p:cNvSpPr/>
              <p:nvPr/>
            </p:nvSpPr>
            <p:spPr>
              <a:xfrm>
                <a:off x="3349677" y="1377875"/>
                <a:ext cx="1030592" cy="990151"/>
              </a:xfrm>
              <a:custGeom>
                <a:avLst/>
                <a:gdLst/>
                <a:ahLst/>
                <a:cxnLst/>
                <a:rect l="l" t="t" r="r" b="b"/>
                <a:pathLst>
                  <a:path w="1030592" h="990151" extrusionOk="0">
                    <a:moveTo>
                      <a:pt x="514575" y="671008"/>
                    </a:moveTo>
                    <a:cubicBezTo>
                      <a:pt x="602707" y="670963"/>
                      <a:pt x="674192" y="742358"/>
                      <a:pt x="674237" y="830490"/>
                    </a:cubicBezTo>
                    <a:cubicBezTo>
                      <a:pt x="674237" y="830732"/>
                      <a:pt x="674237" y="830965"/>
                      <a:pt x="674237" y="831207"/>
                    </a:cubicBezTo>
                    <a:cubicBezTo>
                      <a:pt x="672515" y="918470"/>
                      <a:pt x="602026" y="988717"/>
                      <a:pt x="514754" y="990151"/>
                    </a:cubicBezTo>
                    <a:cubicBezTo>
                      <a:pt x="426622" y="990196"/>
                      <a:pt x="355147" y="918802"/>
                      <a:pt x="355093" y="830669"/>
                    </a:cubicBezTo>
                    <a:cubicBezTo>
                      <a:pt x="355048" y="742537"/>
                      <a:pt x="426452" y="671053"/>
                      <a:pt x="514575" y="671008"/>
                    </a:cubicBezTo>
                    <a:close/>
                    <a:moveTo>
                      <a:pt x="509465" y="416052"/>
                    </a:moveTo>
                    <a:cubicBezTo>
                      <a:pt x="533490" y="415872"/>
                      <a:pt x="547654" y="431560"/>
                      <a:pt x="551150" y="456303"/>
                    </a:cubicBezTo>
                    <a:cubicBezTo>
                      <a:pt x="548461" y="479970"/>
                      <a:pt x="535821" y="495389"/>
                      <a:pt x="511437" y="497989"/>
                    </a:cubicBezTo>
                    <a:cubicBezTo>
                      <a:pt x="488881" y="499038"/>
                      <a:pt x="469751" y="481601"/>
                      <a:pt x="468702" y="459046"/>
                    </a:cubicBezTo>
                    <a:cubicBezTo>
                      <a:pt x="468657" y="458078"/>
                      <a:pt x="468648" y="457101"/>
                      <a:pt x="468675" y="456124"/>
                    </a:cubicBezTo>
                    <a:cubicBezTo>
                      <a:pt x="470289" y="431381"/>
                      <a:pt x="485439" y="416231"/>
                      <a:pt x="509465" y="416052"/>
                    </a:cubicBezTo>
                    <a:close/>
                    <a:moveTo>
                      <a:pt x="159581" y="415057"/>
                    </a:moveTo>
                    <a:cubicBezTo>
                      <a:pt x="159993" y="415057"/>
                      <a:pt x="160415" y="415066"/>
                      <a:pt x="160827" y="415066"/>
                    </a:cubicBezTo>
                    <a:cubicBezTo>
                      <a:pt x="248242" y="416142"/>
                      <a:pt x="318597" y="487214"/>
                      <a:pt x="318785" y="574638"/>
                    </a:cubicBezTo>
                    <a:cubicBezTo>
                      <a:pt x="318687" y="662671"/>
                      <a:pt x="247238" y="733950"/>
                      <a:pt x="159204" y="733842"/>
                    </a:cubicBezTo>
                    <a:cubicBezTo>
                      <a:pt x="71180" y="733744"/>
                      <a:pt x="-98" y="662295"/>
                      <a:pt x="0" y="574270"/>
                    </a:cubicBezTo>
                    <a:cubicBezTo>
                      <a:pt x="99" y="486237"/>
                      <a:pt x="71548" y="414959"/>
                      <a:pt x="159581" y="415057"/>
                    </a:cubicBezTo>
                    <a:close/>
                    <a:moveTo>
                      <a:pt x="873898" y="411507"/>
                    </a:moveTo>
                    <a:cubicBezTo>
                      <a:pt x="961412" y="412600"/>
                      <a:pt x="1031516" y="484345"/>
                      <a:pt x="1030583" y="571858"/>
                    </a:cubicBezTo>
                    <a:cubicBezTo>
                      <a:pt x="1029301" y="659453"/>
                      <a:pt x="957539" y="729583"/>
                      <a:pt x="869936" y="728830"/>
                    </a:cubicBezTo>
                    <a:cubicBezTo>
                      <a:pt x="782306" y="727737"/>
                      <a:pt x="712157" y="655813"/>
                      <a:pt x="713251" y="568183"/>
                    </a:cubicBezTo>
                    <a:cubicBezTo>
                      <a:pt x="714344" y="480562"/>
                      <a:pt x="786268" y="410413"/>
                      <a:pt x="873898" y="411507"/>
                    </a:cubicBezTo>
                    <a:close/>
                    <a:moveTo>
                      <a:pt x="736389" y="2071"/>
                    </a:moveTo>
                    <a:cubicBezTo>
                      <a:pt x="824413" y="2877"/>
                      <a:pt x="895127" y="74882"/>
                      <a:pt x="894329" y="162906"/>
                    </a:cubicBezTo>
                    <a:cubicBezTo>
                      <a:pt x="894320" y="163077"/>
                      <a:pt x="894320" y="163256"/>
                      <a:pt x="894320" y="163426"/>
                    </a:cubicBezTo>
                    <a:cubicBezTo>
                      <a:pt x="892895" y="251101"/>
                      <a:pt x="821177" y="321304"/>
                      <a:pt x="733493" y="320847"/>
                    </a:cubicBezTo>
                    <a:cubicBezTo>
                      <a:pt x="645469" y="320049"/>
                      <a:pt x="574755" y="248044"/>
                      <a:pt x="575553" y="160011"/>
                    </a:cubicBezTo>
                    <a:cubicBezTo>
                      <a:pt x="576351" y="71986"/>
                      <a:pt x="648355" y="1273"/>
                      <a:pt x="736389" y="2071"/>
                    </a:cubicBezTo>
                    <a:close/>
                    <a:moveTo>
                      <a:pt x="294491" y="0"/>
                    </a:moveTo>
                    <a:cubicBezTo>
                      <a:pt x="294671" y="0"/>
                      <a:pt x="294850" y="0"/>
                      <a:pt x="295029" y="0"/>
                    </a:cubicBezTo>
                    <a:cubicBezTo>
                      <a:pt x="382301" y="574"/>
                      <a:pt x="453077" y="70875"/>
                      <a:pt x="454242" y="158137"/>
                    </a:cubicBezTo>
                    <a:cubicBezTo>
                      <a:pt x="454691" y="245920"/>
                      <a:pt x="383888" y="317440"/>
                      <a:pt x="296105" y="317889"/>
                    </a:cubicBezTo>
                    <a:cubicBezTo>
                      <a:pt x="208323" y="318328"/>
                      <a:pt x="136802" y="247533"/>
                      <a:pt x="136354" y="159751"/>
                    </a:cubicBezTo>
                    <a:cubicBezTo>
                      <a:pt x="135915" y="71969"/>
                      <a:pt x="206709" y="448"/>
                      <a:pt x="294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>
                <a:off x="4112048" y="3631332"/>
                <a:ext cx="1854696" cy="77544"/>
              </a:xfrm>
              <a:custGeom>
                <a:avLst/>
                <a:gdLst/>
                <a:ahLst/>
                <a:cxnLst/>
                <a:rect l="l" t="t" r="r" b="b"/>
                <a:pathLst>
                  <a:path w="1854696" h="77544" extrusionOk="0">
                    <a:moveTo>
                      <a:pt x="295499" y="2178"/>
                    </a:moveTo>
                    <a:cubicBezTo>
                      <a:pt x="315240" y="3505"/>
                      <a:pt x="330668" y="19749"/>
                      <a:pt x="330964" y="39534"/>
                    </a:cubicBezTo>
                    <a:cubicBezTo>
                      <a:pt x="330695" y="62573"/>
                      <a:pt x="314559" y="74586"/>
                      <a:pt x="292147" y="77544"/>
                    </a:cubicBezTo>
                    <a:cubicBezTo>
                      <a:pt x="269735" y="73062"/>
                      <a:pt x="254047" y="61856"/>
                      <a:pt x="255033" y="37562"/>
                    </a:cubicBezTo>
                    <a:cubicBezTo>
                      <a:pt x="256440" y="16620"/>
                      <a:pt x="274558" y="780"/>
                      <a:pt x="295499" y="2178"/>
                    </a:cubicBezTo>
                    <a:close/>
                    <a:moveTo>
                      <a:pt x="1180280" y="1613"/>
                    </a:moveTo>
                    <a:cubicBezTo>
                      <a:pt x="1204396" y="538"/>
                      <a:pt x="1216587" y="13447"/>
                      <a:pt x="1219456" y="35231"/>
                    </a:cubicBezTo>
                    <a:cubicBezTo>
                      <a:pt x="1219456" y="61229"/>
                      <a:pt x="1206099" y="75751"/>
                      <a:pt x="1183597" y="76827"/>
                    </a:cubicBezTo>
                    <a:cubicBezTo>
                      <a:pt x="1164485" y="79212"/>
                      <a:pt x="1147057" y="65657"/>
                      <a:pt x="1144672" y="46553"/>
                    </a:cubicBezTo>
                    <a:cubicBezTo>
                      <a:pt x="1144439" y="44698"/>
                      <a:pt x="1144359" y="42833"/>
                      <a:pt x="1144422" y="40969"/>
                    </a:cubicBezTo>
                    <a:cubicBezTo>
                      <a:pt x="1143615" y="17571"/>
                      <a:pt x="1156165" y="2689"/>
                      <a:pt x="1180280" y="1613"/>
                    </a:cubicBezTo>
                    <a:close/>
                    <a:moveTo>
                      <a:pt x="1815341" y="897"/>
                    </a:moveTo>
                    <a:cubicBezTo>
                      <a:pt x="1839008" y="89"/>
                      <a:pt x="1851917" y="13895"/>
                      <a:pt x="1854696" y="36128"/>
                    </a:cubicBezTo>
                    <a:cubicBezTo>
                      <a:pt x="1854068" y="61139"/>
                      <a:pt x="1840801" y="75662"/>
                      <a:pt x="1818209" y="76469"/>
                    </a:cubicBezTo>
                    <a:cubicBezTo>
                      <a:pt x="1799070" y="78629"/>
                      <a:pt x="1781804" y="64869"/>
                      <a:pt x="1779643" y="45729"/>
                    </a:cubicBezTo>
                    <a:cubicBezTo>
                      <a:pt x="1779419" y="43766"/>
                      <a:pt x="1779365" y="41776"/>
                      <a:pt x="1779482" y="39803"/>
                    </a:cubicBezTo>
                    <a:cubicBezTo>
                      <a:pt x="1778944" y="16405"/>
                      <a:pt x="1791674" y="1703"/>
                      <a:pt x="1815341" y="897"/>
                    </a:cubicBezTo>
                    <a:close/>
                    <a:moveTo>
                      <a:pt x="672789" y="807"/>
                    </a:moveTo>
                    <a:cubicBezTo>
                      <a:pt x="691875" y="-1363"/>
                      <a:pt x="709105" y="12353"/>
                      <a:pt x="711274" y="31448"/>
                    </a:cubicBezTo>
                    <a:cubicBezTo>
                      <a:pt x="711507" y="33474"/>
                      <a:pt x="711552" y="35518"/>
                      <a:pt x="711427" y="37562"/>
                    </a:cubicBezTo>
                    <a:cubicBezTo>
                      <a:pt x="712323" y="62125"/>
                      <a:pt x="697262" y="73062"/>
                      <a:pt x="675030" y="77365"/>
                    </a:cubicBezTo>
                    <a:cubicBezTo>
                      <a:pt x="651632" y="74945"/>
                      <a:pt x="636034" y="62394"/>
                      <a:pt x="635585" y="39445"/>
                    </a:cubicBezTo>
                    <a:cubicBezTo>
                      <a:pt x="633667" y="20081"/>
                      <a:pt x="647813" y="2833"/>
                      <a:pt x="667177" y="914"/>
                    </a:cubicBezTo>
                    <a:cubicBezTo>
                      <a:pt x="669041" y="726"/>
                      <a:pt x="670915" y="690"/>
                      <a:pt x="672789" y="807"/>
                    </a:cubicBezTo>
                    <a:close/>
                    <a:moveTo>
                      <a:pt x="546924" y="807"/>
                    </a:moveTo>
                    <a:cubicBezTo>
                      <a:pt x="570949" y="986"/>
                      <a:pt x="582693" y="15419"/>
                      <a:pt x="584575" y="37920"/>
                    </a:cubicBezTo>
                    <a:cubicBezTo>
                      <a:pt x="583051" y="62663"/>
                      <a:pt x="569156" y="76648"/>
                      <a:pt x="546565" y="76558"/>
                    </a:cubicBezTo>
                    <a:cubicBezTo>
                      <a:pt x="527201" y="77876"/>
                      <a:pt x="510437" y="63246"/>
                      <a:pt x="509119" y="43891"/>
                    </a:cubicBezTo>
                    <a:cubicBezTo>
                      <a:pt x="508985" y="42017"/>
                      <a:pt x="509012" y="40144"/>
                      <a:pt x="509182" y="38279"/>
                    </a:cubicBezTo>
                    <a:cubicBezTo>
                      <a:pt x="509182" y="15060"/>
                      <a:pt x="522898" y="627"/>
                      <a:pt x="546924" y="807"/>
                    </a:cubicBezTo>
                    <a:close/>
                    <a:moveTo>
                      <a:pt x="419177" y="807"/>
                    </a:moveTo>
                    <a:cubicBezTo>
                      <a:pt x="440109" y="1452"/>
                      <a:pt x="456559" y="18943"/>
                      <a:pt x="455914" y="39875"/>
                    </a:cubicBezTo>
                    <a:cubicBezTo>
                      <a:pt x="455313" y="59454"/>
                      <a:pt x="439894" y="75358"/>
                      <a:pt x="420342" y="76559"/>
                    </a:cubicBezTo>
                    <a:cubicBezTo>
                      <a:pt x="397751" y="76828"/>
                      <a:pt x="383497" y="63022"/>
                      <a:pt x="381704" y="38638"/>
                    </a:cubicBezTo>
                    <a:cubicBezTo>
                      <a:pt x="383587" y="15778"/>
                      <a:pt x="395331" y="1345"/>
                      <a:pt x="419177" y="807"/>
                    </a:cubicBezTo>
                    <a:close/>
                    <a:moveTo>
                      <a:pt x="1560195" y="771"/>
                    </a:moveTo>
                    <a:cubicBezTo>
                      <a:pt x="1561397" y="727"/>
                      <a:pt x="1562589" y="736"/>
                      <a:pt x="1563790" y="807"/>
                    </a:cubicBezTo>
                    <a:cubicBezTo>
                      <a:pt x="1587816" y="718"/>
                      <a:pt x="1597677" y="17302"/>
                      <a:pt x="1602697" y="37025"/>
                    </a:cubicBezTo>
                    <a:cubicBezTo>
                      <a:pt x="1598753" y="61678"/>
                      <a:pt x="1586023" y="77186"/>
                      <a:pt x="1562983" y="76559"/>
                    </a:cubicBezTo>
                    <a:cubicBezTo>
                      <a:pt x="1542051" y="77330"/>
                      <a:pt x="1524462" y="60987"/>
                      <a:pt x="1523691" y="40055"/>
                    </a:cubicBezTo>
                    <a:cubicBezTo>
                      <a:pt x="1522920" y="19131"/>
                      <a:pt x="1539263" y="1542"/>
                      <a:pt x="1560195" y="771"/>
                    </a:cubicBezTo>
                    <a:close/>
                    <a:moveTo>
                      <a:pt x="1692345" y="717"/>
                    </a:moveTo>
                    <a:cubicBezTo>
                      <a:pt x="1713215" y="2079"/>
                      <a:pt x="1729028" y="20099"/>
                      <a:pt x="1727666" y="40968"/>
                    </a:cubicBezTo>
                    <a:cubicBezTo>
                      <a:pt x="1726303" y="61838"/>
                      <a:pt x="1708284" y="77652"/>
                      <a:pt x="1687414" y="76289"/>
                    </a:cubicBezTo>
                    <a:cubicBezTo>
                      <a:pt x="1664733" y="74855"/>
                      <a:pt x="1652004" y="59884"/>
                      <a:pt x="1651914" y="35231"/>
                    </a:cubicBezTo>
                    <a:cubicBezTo>
                      <a:pt x="1655679" y="12729"/>
                      <a:pt x="1668499" y="-628"/>
                      <a:pt x="1692345" y="717"/>
                    </a:cubicBezTo>
                    <a:close/>
                    <a:moveTo>
                      <a:pt x="36921" y="627"/>
                    </a:moveTo>
                    <a:cubicBezTo>
                      <a:pt x="60767" y="-90"/>
                      <a:pt x="73229" y="13985"/>
                      <a:pt x="76904" y="35231"/>
                    </a:cubicBezTo>
                    <a:cubicBezTo>
                      <a:pt x="76277" y="60601"/>
                      <a:pt x="63009" y="75124"/>
                      <a:pt x="40328" y="76379"/>
                    </a:cubicBezTo>
                    <a:cubicBezTo>
                      <a:pt x="19431" y="77706"/>
                      <a:pt x="1403" y="61838"/>
                      <a:pt x="77" y="40941"/>
                    </a:cubicBezTo>
                    <a:cubicBezTo>
                      <a:pt x="-1250" y="20045"/>
                      <a:pt x="14617" y="2017"/>
                      <a:pt x="35514" y="690"/>
                    </a:cubicBezTo>
                    <a:cubicBezTo>
                      <a:pt x="35980" y="663"/>
                      <a:pt x="36455" y="636"/>
                      <a:pt x="36921" y="627"/>
                    </a:cubicBezTo>
                    <a:close/>
                    <a:moveTo>
                      <a:pt x="1435282" y="583"/>
                    </a:moveTo>
                    <a:cubicBezTo>
                      <a:pt x="1456277" y="260"/>
                      <a:pt x="1473552" y="17015"/>
                      <a:pt x="1473875" y="38010"/>
                    </a:cubicBezTo>
                    <a:cubicBezTo>
                      <a:pt x="1474682" y="62125"/>
                      <a:pt x="1458635" y="73331"/>
                      <a:pt x="1436582" y="77455"/>
                    </a:cubicBezTo>
                    <a:cubicBezTo>
                      <a:pt x="1413722" y="74497"/>
                      <a:pt x="1397944" y="62484"/>
                      <a:pt x="1397855" y="39176"/>
                    </a:cubicBezTo>
                    <a:cubicBezTo>
                      <a:pt x="1397532" y="18180"/>
                      <a:pt x="1414286" y="905"/>
                      <a:pt x="1435282" y="583"/>
                    </a:cubicBezTo>
                    <a:close/>
                    <a:moveTo>
                      <a:pt x="1308834" y="179"/>
                    </a:moveTo>
                    <a:cubicBezTo>
                      <a:pt x="1331067" y="2151"/>
                      <a:pt x="1345769" y="13626"/>
                      <a:pt x="1346486" y="37651"/>
                    </a:cubicBezTo>
                    <a:cubicBezTo>
                      <a:pt x="1348539" y="56997"/>
                      <a:pt x="1334518" y="74353"/>
                      <a:pt x="1315172" y="76406"/>
                    </a:cubicBezTo>
                    <a:cubicBezTo>
                      <a:pt x="1313361" y="76594"/>
                      <a:pt x="1311541" y="76648"/>
                      <a:pt x="1309730" y="76558"/>
                    </a:cubicBezTo>
                    <a:cubicBezTo>
                      <a:pt x="1290008" y="78306"/>
                      <a:pt x="1272598" y="63730"/>
                      <a:pt x="1270850" y="44008"/>
                    </a:cubicBezTo>
                    <a:cubicBezTo>
                      <a:pt x="1270716" y="42492"/>
                      <a:pt x="1270671" y="40969"/>
                      <a:pt x="1270734" y="39444"/>
                    </a:cubicBezTo>
                    <a:cubicBezTo>
                      <a:pt x="1270286" y="17302"/>
                      <a:pt x="1284002" y="2510"/>
                      <a:pt x="1308834" y="179"/>
                    </a:cubicBezTo>
                    <a:close/>
                    <a:moveTo>
                      <a:pt x="929000" y="179"/>
                    </a:moveTo>
                    <a:cubicBezTo>
                      <a:pt x="952936" y="3317"/>
                      <a:pt x="966921" y="17302"/>
                      <a:pt x="965935" y="40072"/>
                    </a:cubicBezTo>
                    <a:cubicBezTo>
                      <a:pt x="966338" y="59875"/>
                      <a:pt x="950623" y="76253"/>
                      <a:pt x="930820" y="76657"/>
                    </a:cubicBezTo>
                    <a:cubicBezTo>
                      <a:pt x="929314" y="76693"/>
                      <a:pt x="927808" y="76630"/>
                      <a:pt x="926310" y="76469"/>
                    </a:cubicBezTo>
                    <a:cubicBezTo>
                      <a:pt x="906866" y="77204"/>
                      <a:pt x="890506" y="62035"/>
                      <a:pt x="889770" y="42591"/>
                    </a:cubicBezTo>
                    <a:cubicBezTo>
                      <a:pt x="889699" y="40735"/>
                      <a:pt x="889779" y="38871"/>
                      <a:pt x="890003" y="37024"/>
                    </a:cubicBezTo>
                    <a:cubicBezTo>
                      <a:pt x="891169" y="13178"/>
                      <a:pt x="906230" y="1793"/>
                      <a:pt x="929000" y="179"/>
                    </a:cubicBezTo>
                    <a:close/>
                    <a:moveTo>
                      <a:pt x="165744" y="89"/>
                    </a:moveTo>
                    <a:cubicBezTo>
                      <a:pt x="189232" y="2420"/>
                      <a:pt x="203665" y="15329"/>
                      <a:pt x="203844" y="38637"/>
                    </a:cubicBezTo>
                    <a:cubicBezTo>
                      <a:pt x="202823" y="59705"/>
                      <a:pt x="184920" y="75957"/>
                      <a:pt x="163853" y="74935"/>
                    </a:cubicBezTo>
                    <a:cubicBezTo>
                      <a:pt x="144211" y="73976"/>
                      <a:pt x="128505" y="58279"/>
                      <a:pt x="127555" y="38637"/>
                    </a:cubicBezTo>
                    <a:cubicBezTo>
                      <a:pt x="127824" y="15329"/>
                      <a:pt x="142347" y="2420"/>
                      <a:pt x="165744" y="89"/>
                    </a:cubicBezTo>
                    <a:close/>
                    <a:moveTo>
                      <a:pt x="1051458" y="0"/>
                    </a:moveTo>
                    <a:cubicBezTo>
                      <a:pt x="1078352" y="2062"/>
                      <a:pt x="1092247" y="15240"/>
                      <a:pt x="1092516" y="38369"/>
                    </a:cubicBezTo>
                    <a:cubicBezTo>
                      <a:pt x="1092516" y="59167"/>
                      <a:pt x="1075662" y="76021"/>
                      <a:pt x="1054864" y="76021"/>
                    </a:cubicBezTo>
                    <a:cubicBezTo>
                      <a:pt x="1034066" y="76021"/>
                      <a:pt x="1017213" y="59167"/>
                      <a:pt x="1017213" y="38369"/>
                    </a:cubicBezTo>
                    <a:cubicBezTo>
                      <a:pt x="1017033" y="14344"/>
                      <a:pt x="1032453" y="3676"/>
                      <a:pt x="1051458" y="0"/>
                    </a:cubicBezTo>
                    <a:close/>
                    <a:moveTo>
                      <a:pt x="796950" y="0"/>
                    </a:moveTo>
                    <a:cubicBezTo>
                      <a:pt x="823306" y="1614"/>
                      <a:pt x="837829" y="14344"/>
                      <a:pt x="838815" y="37472"/>
                    </a:cubicBezTo>
                    <a:cubicBezTo>
                      <a:pt x="839407" y="58512"/>
                      <a:pt x="822831" y="76056"/>
                      <a:pt x="801791" y="76648"/>
                    </a:cubicBezTo>
                    <a:cubicBezTo>
                      <a:pt x="780751" y="77240"/>
                      <a:pt x="763207" y="60664"/>
                      <a:pt x="762615" y="39624"/>
                    </a:cubicBezTo>
                    <a:cubicBezTo>
                      <a:pt x="761808" y="16136"/>
                      <a:pt x="777228" y="4034"/>
                      <a:pt x="796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8" name="Google Shape;258;p10"/>
          <p:cNvSpPr txBox="1">
            <a:spLocks noGrp="1"/>
          </p:cNvSpPr>
          <p:nvPr>
            <p:ph type="subTitle" idx="1"/>
          </p:nvPr>
        </p:nvSpPr>
        <p:spPr>
          <a:xfrm>
            <a:off x="5054225" y="2470900"/>
            <a:ext cx="6178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5054225" y="1421100"/>
            <a:ext cx="617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body" idx="2"/>
          </p:nvPr>
        </p:nvSpPr>
        <p:spPr>
          <a:xfrm>
            <a:off x="5054225" y="3131075"/>
            <a:ext cx="6178500" cy="210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9"/>
          <p:cNvSpPr/>
          <p:nvPr/>
        </p:nvSpPr>
        <p:spPr>
          <a:xfrm>
            <a:off x="-18875" y="1753725"/>
            <a:ext cx="12192000" cy="382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/>
          <p:nvPr/>
        </p:nvSpPr>
        <p:spPr>
          <a:xfrm rot="5400000">
            <a:off x="9797625" y="2566500"/>
            <a:ext cx="2330100" cy="2238300"/>
          </a:xfrm>
          <a:prstGeom prst="roundRect">
            <a:avLst>
              <a:gd name="adj" fmla="val 53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9"/>
          <p:cNvSpPr/>
          <p:nvPr/>
        </p:nvSpPr>
        <p:spPr>
          <a:xfrm rot="5400000">
            <a:off x="7367317" y="2566500"/>
            <a:ext cx="2330100" cy="2238300"/>
          </a:xfrm>
          <a:prstGeom prst="roundRect">
            <a:avLst>
              <a:gd name="adj" fmla="val 53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9"/>
          <p:cNvSpPr/>
          <p:nvPr/>
        </p:nvSpPr>
        <p:spPr>
          <a:xfrm rot="5400000">
            <a:off x="4937008" y="2566500"/>
            <a:ext cx="2330100" cy="2238300"/>
          </a:xfrm>
          <a:prstGeom prst="roundRect">
            <a:avLst>
              <a:gd name="adj" fmla="val 53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9"/>
          <p:cNvSpPr/>
          <p:nvPr/>
        </p:nvSpPr>
        <p:spPr>
          <a:xfrm rot="5400000">
            <a:off x="2506699" y="2566500"/>
            <a:ext cx="2330100" cy="2238300"/>
          </a:xfrm>
          <a:prstGeom prst="roundRect">
            <a:avLst>
              <a:gd name="adj" fmla="val 53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9"/>
          <p:cNvSpPr/>
          <p:nvPr/>
        </p:nvSpPr>
        <p:spPr>
          <a:xfrm rot="5400000">
            <a:off x="76391" y="2566500"/>
            <a:ext cx="2330100" cy="2238300"/>
          </a:xfrm>
          <a:prstGeom prst="roundRect">
            <a:avLst>
              <a:gd name="adj" fmla="val 53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9" name="Google Shape;689;p19"/>
          <p:cNvGrpSpPr/>
          <p:nvPr/>
        </p:nvGrpSpPr>
        <p:grpSpPr>
          <a:xfrm rot="5400000">
            <a:off x="5798065" y="-3877152"/>
            <a:ext cx="529724" cy="12037804"/>
            <a:chOff x="2942607" y="-495615"/>
            <a:chExt cx="352843" cy="8017719"/>
          </a:xfrm>
        </p:grpSpPr>
        <p:sp>
          <p:nvSpPr>
            <p:cNvPr id="690" name="Google Shape;690;p19"/>
            <p:cNvSpPr/>
            <p:nvPr/>
          </p:nvSpPr>
          <p:spPr>
            <a:xfrm rot="-5420269">
              <a:off x="2991810" y="381369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 rot="-5420269">
              <a:off x="2991810" y="350311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 rot="-5420269">
              <a:off x="2991810" y="319254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 rot="-5420269">
              <a:off x="2991810" y="288197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9"/>
            <p:cNvSpPr/>
            <p:nvPr/>
          </p:nvSpPr>
          <p:spPr>
            <a:xfrm rot="-5420269">
              <a:off x="2991810" y="257140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9"/>
            <p:cNvSpPr/>
            <p:nvPr/>
          </p:nvSpPr>
          <p:spPr>
            <a:xfrm rot="-5420269">
              <a:off x="2991810" y="226083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 rot="-5420269">
              <a:off x="2991810" y="195025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 rot="-5420269">
              <a:off x="2991810" y="163968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 rot="-5420269">
              <a:off x="2991810" y="132911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9"/>
            <p:cNvSpPr/>
            <p:nvPr/>
          </p:nvSpPr>
          <p:spPr>
            <a:xfrm rot="-5420269">
              <a:off x="2991810" y="101854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9"/>
            <p:cNvSpPr/>
            <p:nvPr/>
          </p:nvSpPr>
          <p:spPr>
            <a:xfrm rot="-5420269">
              <a:off x="2991810" y="70797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9"/>
            <p:cNvSpPr/>
            <p:nvPr/>
          </p:nvSpPr>
          <p:spPr>
            <a:xfrm rot="-5420269">
              <a:off x="2991810" y="39739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9"/>
            <p:cNvSpPr/>
            <p:nvPr/>
          </p:nvSpPr>
          <p:spPr>
            <a:xfrm rot="-5420269">
              <a:off x="2991810" y="8682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9"/>
            <p:cNvSpPr/>
            <p:nvPr/>
          </p:nvSpPr>
          <p:spPr>
            <a:xfrm rot="-5420269">
              <a:off x="2991810" y="-22374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9"/>
            <p:cNvSpPr/>
            <p:nvPr/>
          </p:nvSpPr>
          <p:spPr>
            <a:xfrm rot="-5420269">
              <a:off x="2991810" y="-53431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5" name="Google Shape;705;p19"/>
            <p:cNvGrpSpPr/>
            <p:nvPr/>
          </p:nvGrpSpPr>
          <p:grpSpPr>
            <a:xfrm rot="-19715">
              <a:off x="2952230" y="4163895"/>
              <a:ext cx="333595" cy="3357281"/>
              <a:chOff x="4531436" y="-338754"/>
              <a:chExt cx="546600" cy="5500943"/>
            </a:xfrm>
          </p:grpSpPr>
          <p:sp>
            <p:nvSpPr>
              <p:cNvPr id="706" name="Google Shape;706;p19"/>
              <p:cNvSpPr/>
              <p:nvPr/>
            </p:nvSpPr>
            <p:spPr>
              <a:xfrm rot="-5400000">
                <a:off x="4596386" y="468053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 rot="-5400000">
                <a:off x="4596386" y="417211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 rot="-5400000">
                <a:off x="4596386" y="366369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 rot="-5400000">
                <a:off x="4596386" y="3155266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 rot="-5400000">
                <a:off x="4596386" y="2646842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 rot="-5400000">
                <a:off x="4596386" y="2138418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 rot="-5400000">
                <a:off x="4596386" y="1629993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 rot="-5400000">
                <a:off x="4596386" y="112156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 rot="-5400000">
                <a:off x="4596386" y="61314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 rot="-5400000">
                <a:off x="4596386" y="10472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 rot="-5400000">
                <a:off x="4596386" y="-403704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7" name="Google Shape;717;p19"/>
          <p:cNvGrpSpPr/>
          <p:nvPr/>
        </p:nvGrpSpPr>
        <p:grpSpPr>
          <a:xfrm rot="5400000">
            <a:off x="5798065" y="-789352"/>
            <a:ext cx="529724" cy="12037804"/>
            <a:chOff x="2942607" y="-495615"/>
            <a:chExt cx="352843" cy="8017719"/>
          </a:xfrm>
        </p:grpSpPr>
        <p:sp>
          <p:nvSpPr>
            <p:cNvPr id="718" name="Google Shape;718;p19"/>
            <p:cNvSpPr/>
            <p:nvPr/>
          </p:nvSpPr>
          <p:spPr>
            <a:xfrm rot="-5420269">
              <a:off x="2991810" y="381369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9"/>
            <p:cNvSpPr/>
            <p:nvPr/>
          </p:nvSpPr>
          <p:spPr>
            <a:xfrm rot="-5420269">
              <a:off x="2991810" y="350311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9"/>
            <p:cNvSpPr/>
            <p:nvPr/>
          </p:nvSpPr>
          <p:spPr>
            <a:xfrm rot="-5420269">
              <a:off x="2991810" y="319254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 rot="-5420269">
              <a:off x="2991810" y="288197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 rot="-5420269">
              <a:off x="2991810" y="257140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 rot="-5420269">
              <a:off x="2991810" y="226083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9"/>
            <p:cNvSpPr/>
            <p:nvPr/>
          </p:nvSpPr>
          <p:spPr>
            <a:xfrm rot="-5420269">
              <a:off x="2991810" y="195025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9"/>
            <p:cNvSpPr/>
            <p:nvPr/>
          </p:nvSpPr>
          <p:spPr>
            <a:xfrm rot="-5420269">
              <a:off x="2991810" y="163968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 rot="-5420269">
              <a:off x="2991810" y="132911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 rot="-5420269">
              <a:off x="2991810" y="101854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 rot="-5420269">
              <a:off x="2991810" y="70797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9"/>
            <p:cNvSpPr/>
            <p:nvPr/>
          </p:nvSpPr>
          <p:spPr>
            <a:xfrm rot="-5420269">
              <a:off x="2991810" y="39739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 rot="-5420269">
              <a:off x="2991810" y="8682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 rot="-5420269">
              <a:off x="2991810" y="-22374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 rot="-5420269">
              <a:off x="2991810" y="-53431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3" name="Google Shape;733;p19"/>
            <p:cNvGrpSpPr/>
            <p:nvPr/>
          </p:nvGrpSpPr>
          <p:grpSpPr>
            <a:xfrm rot="-19715">
              <a:off x="2952230" y="4163895"/>
              <a:ext cx="333595" cy="3357281"/>
              <a:chOff x="4531436" y="-338754"/>
              <a:chExt cx="546600" cy="5500943"/>
            </a:xfrm>
          </p:grpSpPr>
          <p:sp>
            <p:nvSpPr>
              <p:cNvPr id="734" name="Google Shape;734;p19"/>
              <p:cNvSpPr/>
              <p:nvPr/>
            </p:nvSpPr>
            <p:spPr>
              <a:xfrm rot="-5400000">
                <a:off x="4596386" y="468053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9"/>
              <p:cNvSpPr/>
              <p:nvPr/>
            </p:nvSpPr>
            <p:spPr>
              <a:xfrm rot="-5400000">
                <a:off x="4596386" y="417211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9"/>
              <p:cNvSpPr/>
              <p:nvPr/>
            </p:nvSpPr>
            <p:spPr>
              <a:xfrm rot="-5400000">
                <a:off x="4596386" y="366369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 rot="-5400000">
                <a:off x="4596386" y="3155266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 rot="-5400000">
                <a:off x="4596386" y="2646842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9"/>
              <p:cNvSpPr/>
              <p:nvPr/>
            </p:nvSpPr>
            <p:spPr>
              <a:xfrm rot="-5400000">
                <a:off x="4596386" y="2138418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9"/>
              <p:cNvSpPr/>
              <p:nvPr/>
            </p:nvSpPr>
            <p:spPr>
              <a:xfrm rot="-5400000">
                <a:off x="4596386" y="1629993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9"/>
              <p:cNvSpPr/>
              <p:nvPr/>
            </p:nvSpPr>
            <p:spPr>
              <a:xfrm rot="-5400000">
                <a:off x="4596386" y="112156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9"/>
              <p:cNvSpPr/>
              <p:nvPr/>
            </p:nvSpPr>
            <p:spPr>
              <a:xfrm rot="-5400000">
                <a:off x="4596386" y="61314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9"/>
              <p:cNvSpPr/>
              <p:nvPr/>
            </p:nvSpPr>
            <p:spPr>
              <a:xfrm rot="-5400000">
                <a:off x="4596386" y="10472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9"/>
              <p:cNvSpPr/>
              <p:nvPr/>
            </p:nvSpPr>
            <p:spPr>
              <a:xfrm rot="-5400000">
                <a:off x="4596386" y="-403704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45" name="Google Shape;745;p19"/>
          <p:cNvSpPr txBox="1">
            <a:spLocks noGrp="1"/>
          </p:cNvSpPr>
          <p:nvPr>
            <p:ph type="subTitle" idx="1"/>
          </p:nvPr>
        </p:nvSpPr>
        <p:spPr>
          <a:xfrm>
            <a:off x="284123" y="2697000"/>
            <a:ext cx="1950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2"/>
          </p:nvPr>
        </p:nvSpPr>
        <p:spPr>
          <a:xfrm>
            <a:off x="2702412" y="2697000"/>
            <a:ext cx="1950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3"/>
          </p:nvPr>
        </p:nvSpPr>
        <p:spPr>
          <a:xfrm>
            <a:off x="5120700" y="2723500"/>
            <a:ext cx="1950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4"/>
          </p:nvPr>
        </p:nvSpPr>
        <p:spPr>
          <a:xfrm>
            <a:off x="7538988" y="2723500"/>
            <a:ext cx="1950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5"/>
          </p:nvPr>
        </p:nvSpPr>
        <p:spPr>
          <a:xfrm>
            <a:off x="9957277" y="2697000"/>
            <a:ext cx="1950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415600" y="669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body" idx="6"/>
          </p:nvPr>
        </p:nvSpPr>
        <p:spPr>
          <a:xfrm>
            <a:off x="284123" y="3238625"/>
            <a:ext cx="1950600" cy="139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body" idx="7"/>
          </p:nvPr>
        </p:nvSpPr>
        <p:spPr>
          <a:xfrm>
            <a:off x="2702410" y="3238625"/>
            <a:ext cx="1950600" cy="139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body" idx="8"/>
          </p:nvPr>
        </p:nvSpPr>
        <p:spPr>
          <a:xfrm>
            <a:off x="5120697" y="3238625"/>
            <a:ext cx="1950600" cy="139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body" idx="9"/>
          </p:nvPr>
        </p:nvSpPr>
        <p:spPr>
          <a:xfrm>
            <a:off x="7538983" y="3238625"/>
            <a:ext cx="1950600" cy="139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55" name="Google Shape;755;p19"/>
          <p:cNvSpPr txBox="1">
            <a:spLocks noGrp="1"/>
          </p:cNvSpPr>
          <p:nvPr>
            <p:ph type="body" idx="13"/>
          </p:nvPr>
        </p:nvSpPr>
        <p:spPr>
          <a:xfrm>
            <a:off x="9957270" y="3238625"/>
            <a:ext cx="1950600" cy="139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●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○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■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●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○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■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●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○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556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Questrial"/>
              <a:buChar char="■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ZmBFSoeYVs?feature=oembed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VxiDEJJUqs?feature=oembed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x8jjuqKPBs?feature=oembed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HHWtT1P4OE?start=23&amp;feature=oembed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zPOloKLlkg?feature=oembed" TargetMode="Externa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BuyCIcsZWc?feature=oembed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hyperlink" Target="https://www.kirkusreviews.com/book-reviews/laura-parnum/peril-at-price-mano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hyperlink" Target="https://books.disney.com/book/lightningborn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11" Type="http://schemas.openxmlformats.org/officeDocument/2006/relationships/slide" Target="slide4.xml"/><Relationship Id="rId5" Type="http://schemas.openxmlformats.org/officeDocument/2006/relationships/slide" Target="slide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_E6xZBRnNg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cXn6CJhTZc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13JxR4lk_Q?feature=oembed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x2bvVPtyoc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9P4ri-WCdDw?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youtu.be/LHHWtT1P4OE?si=QLFeVxbx6eGQBMvi&amp;t=23" TargetMode="External"/><Relationship Id="rId3" Type="http://schemas.openxmlformats.org/officeDocument/2006/relationships/slide" Target="slide11.xml"/><Relationship Id="rId7" Type="http://schemas.openxmlformats.org/officeDocument/2006/relationships/slide" Target="slide10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slide" Target="slide12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4"/>
          <p:cNvSpPr txBox="1">
            <a:spLocks noGrp="1"/>
          </p:cNvSpPr>
          <p:nvPr>
            <p:ph type="title"/>
          </p:nvPr>
        </p:nvSpPr>
        <p:spPr>
          <a:xfrm>
            <a:off x="2993571" y="1964975"/>
            <a:ext cx="8265829" cy="86531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Sunshine State Young Readers Award</a:t>
            </a:r>
            <a:endParaRPr sz="4000" dirty="0"/>
          </a:p>
        </p:txBody>
      </p:sp>
      <p:sp>
        <p:nvSpPr>
          <p:cNvPr id="858" name="Google Shape;858;p24"/>
          <p:cNvSpPr txBox="1">
            <a:spLocks noGrp="1"/>
          </p:cNvSpPr>
          <p:nvPr>
            <p:ph type="subTitle" idx="3"/>
          </p:nvPr>
        </p:nvSpPr>
        <p:spPr>
          <a:xfrm>
            <a:off x="41785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4100</a:t>
            </a:r>
            <a:endParaRPr sz="35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9" name="Google Shape;859;p24"/>
          <p:cNvSpPr txBox="1">
            <a:spLocks noGrp="1"/>
          </p:cNvSpPr>
          <p:nvPr>
            <p:ph type="subTitle" idx="4"/>
          </p:nvPr>
        </p:nvSpPr>
        <p:spPr>
          <a:xfrm>
            <a:off x="79560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Architects Daughter"/>
                <a:ea typeface="Architects Daughter"/>
                <a:cs typeface="Architects Daughter"/>
                <a:sym typeface="Architects Daughter"/>
              </a:rPr>
              <a:t>#2</a:t>
            </a:r>
            <a:endParaRPr sz="35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1" name="Google Shape;861;p24"/>
          <p:cNvSpPr txBox="1">
            <a:spLocks noGrp="1"/>
          </p:cNvSpPr>
          <p:nvPr>
            <p:ph type="subTitle" idx="2"/>
          </p:nvPr>
        </p:nvSpPr>
        <p:spPr>
          <a:xfrm>
            <a:off x="41492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2025-2026</a:t>
            </a:r>
            <a:endParaRPr sz="35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" name="Google Shape;857;p24">
            <a:extLst>
              <a:ext uri="{FF2B5EF4-FFF2-40B4-BE49-F238E27FC236}">
                <a16:creationId xmlns:a16="http://schemas.microsoft.com/office/drawing/2014/main" id="{1E7ADA94-815C-39CD-DEBB-CC642764AD93}"/>
              </a:ext>
            </a:extLst>
          </p:cNvPr>
          <p:cNvSpPr txBox="1">
            <a:spLocks/>
          </p:cNvSpPr>
          <p:nvPr/>
        </p:nvSpPr>
        <p:spPr>
          <a:xfrm>
            <a:off x="3124200" y="2830286"/>
            <a:ext cx="8265829" cy="86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ubik"/>
              <a:buNone/>
              <a:defRPr sz="5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ubik"/>
              <a:buNone/>
              <a:defRPr sz="5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ubik"/>
              <a:buNone/>
              <a:defRPr sz="5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ubik"/>
              <a:buNone/>
              <a:defRPr sz="5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ubik"/>
              <a:buNone/>
              <a:defRPr sz="5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ubik"/>
              <a:buNone/>
              <a:defRPr sz="5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ubik"/>
              <a:buNone/>
              <a:defRPr sz="5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ubik"/>
              <a:buNone/>
              <a:defRPr sz="5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ubik"/>
              <a:buNone/>
              <a:defRPr sz="5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en-US" sz="4000" dirty="0"/>
              <a:t>Mrs. O’Brien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Read-Aloud: First Chapter of The Callers by Kiah Thomas">
            <a:hlinkClick r:id="" action="ppaction://media"/>
            <a:extLst>
              <a:ext uri="{FF2B5EF4-FFF2-40B4-BE49-F238E27FC236}">
                <a16:creationId xmlns:a16="http://schemas.microsoft.com/office/drawing/2014/main" id="{0B11FB8B-52E6-7CB1-42A3-1FE8B97222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74771" y="1157515"/>
            <a:ext cx="7097486" cy="401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7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Carlie Sorosiak reads Letter One of Always, Clementine">
            <a:hlinkClick r:id="" action="ppaction://media"/>
            <a:extLst>
              <a:ext uri="{FF2B5EF4-FFF2-40B4-BE49-F238E27FC236}">
                <a16:creationId xmlns:a16="http://schemas.microsoft.com/office/drawing/2014/main" id="{B50E91CB-111E-7591-B528-34C1081C6D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96542" y="1164772"/>
            <a:ext cx="7173686" cy="40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Legends of Lotus Island: The Guardian Test by Christina Soontornvat">
            <a:hlinkClick r:id="" action="ppaction://media"/>
            <a:extLst>
              <a:ext uri="{FF2B5EF4-FFF2-40B4-BE49-F238E27FC236}">
                <a16:creationId xmlns:a16="http://schemas.microsoft.com/office/drawing/2014/main" id="{02A2A9A5-FB38-C871-70CE-0BCFBAF4B3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58362" y="1201057"/>
            <a:ext cx="7103009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andom House Children's Books' Middle-Grade Debut Class of 2024!">
            <a:hlinkClick r:id="" action="ppaction://media"/>
            <a:extLst>
              <a:ext uri="{FF2B5EF4-FFF2-40B4-BE49-F238E27FC236}">
                <a16:creationId xmlns:a16="http://schemas.microsoft.com/office/drawing/2014/main" id="{CE33DD77-DA18-7234-FF09-2DB25EDDBB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23698" y="1403752"/>
            <a:ext cx="6160646" cy="34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&quot;The Adventures of Invisible Boy&quot; by Doogie Horner">
            <a:hlinkClick r:id="" action="ppaction://media"/>
            <a:extLst>
              <a:ext uri="{FF2B5EF4-FFF2-40B4-BE49-F238E27FC236}">
                <a16:creationId xmlns:a16="http://schemas.microsoft.com/office/drawing/2014/main" id="{11D5D297-9EF8-2476-3FA7-D3A39F9F17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18315" y="1255486"/>
            <a:ext cx="7082971" cy="40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Futureland: Battle for the Park Audiobook by H.D. Hunter">
            <a:hlinkClick r:id="" action="ppaction://media"/>
            <a:extLst>
              <a:ext uri="{FF2B5EF4-FFF2-40B4-BE49-F238E27FC236}">
                <a16:creationId xmlns:a16="http://schemas.microsoft.com/office/drawing/2014/main" id="{A8FFE7B7-21F8-B28B-240E-89D38BCD3D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57372" y="881743"/>
            <a:ext cx="6197601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6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0"/>
          <p:cNvSpPr txBox="1">
            <a:spLocks noGrp="1"/>
          </p:cNvSpPr>
          <p:nvPr>
            <p:ph type="title"/>
          </p:nvPr>
        </p:nvSpPr>
        <p:spPr>
          <a:xfrm>
            <a:off x="415600" y="669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Reviews</a:t>
            </a:r>
            <a:endParaRPr dirty="0"/>
          </a:p>
        </p:txBody>
      </p:sp>
      <p:pic>
        <p:nvPicPr>
          <p:cNvPr id="1028" name="Picture 4" descr="The Wildes: The Amazon: The Amazon (The Wildes, 1): Smith, Roland ...">
            <a:extLst>
              <a:ext uri="{FF2B5EF4-FFF2-40B4-BE49-F238E27FC236}">
                <a16:creationId xmlns:a16="http://schemas.microsoft.com/office/drawing/2014/main" id="{2A6B4F5F-6612-8F2F-D7F9-8D64D9E20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66" y="2620478"/>
            <a:ext cx="1377267" cy="21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1C41A8-E78C-9AE7-857D-D026DA3A33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019" r="32020"/>
          <a:stretch/>
        </p:blipFill>
        <p:spPr>
          <a:xfrm>
            <a:off x="2966868" y="2568155"/>
            <a:ext cx="1453923" cy="2237655"/>
          </a:xfrm>
          <a:prstGeom prst="rect">
            <a:avLst/>
          </a:prstGeom>
        </p:spPr>
      </p:pic>
      <p:pic>
        <p:nvPicPr>
          <p:cNvPr id="29" name="Picture 28">
            <a:hlinkClick r:id="rId5"/>
            <a:extLst>
              <a:ext uri="{FF2B5EF4-FFF2-40B4-BE49-F238E27FC236}">
                <a16:creationId xmlns:a16="http://schemas.microsoft.com/office/drawing/2014/main" id="{9CC9C988-FC22-235B-44C3-F2A633A61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242" y="2634343"/>
            <a:ext cx="1368203" cy="2147761"/>
          </a:xfrm>
          <a:prstGeom prst="rect">
            <a:avLst/>
          </a:prstGeom>
        </p:spPr>
      </p:pic>
      <p:pic>
        <p:nvPicPr>
          <p:cNvPr id="31" name="Picture 30">
            <a:hlinkClick r:id="rId7"/>
            <a:extLst>
              <a:ext uri="{FF2B5EF4-FFF2-40B4-BE49-F238E27FC236}">
                <a16:creationId xmlns:a16="http://schemas.microsoft.com/office/drawing/2014/main" id="{5DFFC134-1C42-0330-E589-D908C563E0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60" y="2579041"/>
            <a:ext cx="1410368" cy="22139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body" idx="1"/>
          </p:nvPr>
        </p:nvSpPr>
        <p:spPr>
          <a:xfrm>
            <a:off x="5854985" y="2270424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Read 3 or more of this year’s list and you are eligible to vote, earn rewards, and more…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552BD-554A-60B3-8CB8-A6BFD6A0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7" t="24452" r="1755" b="9356"/>
          <a:stretch/>
        </p:blipFill>
        <p:spPr>
          <a:xfrm rot="21024569">
            <a:off x="1330803" y="2511318"/>
            <a:ext cx="3115452" cy="2666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17E01A-0813-4578-197F-9D5603B22C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7" t="24452" r="1755" b="9356"/>
          <a:stretch/>
        </p:blipFill>
        <p:spPr>
          <a:xfrm rot="21024569">
            <a:off x="851832" y="-264538"/>
            <a:ext cx="3115452" cy="2666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529DB-0D1D-D3F4-B962-1F83B694E1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7" t="24452" r="1755" b="9356"/>
          <a:stretch/>
        </p:blipFill>
        <p:spPr>
          <a:xfrm rot="21024569">
            <a:off x="1809774" y="5287175"/>
            <a:ext cx="3115452" cy="26662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>
          <a:extLst>
            <a:ext uri="{FF2B5EF4-FFF2-40B4-BE49-F238E27FC236}">
              <a16:creationId xmlns:a16="http://schemas.microsoft.com/office/drawing/2014/main" id="{2A6E349E-ABD4-E977-A0B2-31251928E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0">
            <a:extLst>
              <a:ext uri="{FF2B5EF4-FFF2-40B4-BE49-F238E27FC236}">
                <a16:creationId xmlns:a16="http://schemas.microsoft.com/office/drawing/2014/main" id="{8D6096DE-B1D7-C6E4-53C0-F3A1EC32A5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669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WHICH ONE WILL YOU READ FIRST?</a:t>
            </a:r>
            <a:endParaRPr dirty="0"/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BBDD2D90-D9EE-D06E-28E9-31A0C90F1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788" y="2667001"/>
            <a:ext cx="1289956" cy="2024931"/>
          </a:xfrm>
          <a:prstGeom prst="rect">
            <a:avLst/>
          </a:prstGeom>
        </p:spPr>
      </p:pic>
      <p:pic>
        <p:nvPicPr>
          <p:cNvPr id="4" name="Picture 6" descr="The Lost Library">
            <a:hlinkClick r:id="rId5" action="ppaction://hlinksldjump"/>
            <a:extLst>
              <a:ext uri="{FF2B5EF4-FFF2-40B4-BE49-F238E27FC236}">
                <a16:creationId xmlns:a16="http://schemas.microsoft.com/office/drawing/2014/main" id="{2DF88974-4080-4519-050F-884BE1EF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401" y="2638054"/>
            <a:ext cx="1465367" cy="20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B7ED1B4E-9C5A-1019-F81D-1CFAE2628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6591" y="2647753"/>
            <a:ext cx="1333561" cy="2093380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83B67FFB-2340-3ED8-75BC-4430DB510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5999" y="2566189"/>
            <a:ext cx="1453924" cy="2217850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29F8ADDD-A755-AD2F-4348-2892D61BF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647" y="2638054"/>
            <a:ext cx="1377268" cy="21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The Wild Journey of Juniper Berry book trailer">
            <a:hlinkClick r:id="" action="ppaction://media"/>
            <a:extLst>
              <a:ext uri="{FF2B5EF4-FFF2-40B4-BE49-F238E27FC236}">
                <a16:creationId xmlns:a16="http://schemas.microsoft.com/office/drawing/2014/main" id="{53DF994C-87E3-4FA2-43E2-879C384A7E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09736" y="1320800"/>
            <a:ext cx="6871807" cy="388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hildren's Book Trailer - Dogtown">
            <a:hlinkClick r:id="" action="ppaction://media"/>
            <a:extLst>
              <a:ext uri="{FF2B5EF4-FFF2-40B4-BE49-F238E27FC236}">
                <a16:creationId xmlns:a16="http://schemas.microsoft.com/office/drawing/2014/main" id="{552CE235-4753-D0A4-4AC2-7416C96A99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04432" y="1158046"/>
            <a:ext cx="6679139" cy="37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 MYSTERY OF LOCKED ROOMS by Lindsay Currie | Official Book Trailer">
            <a:hlinkClick r:id="" action="ppaction://media"/>
            <a:extLst>
              <a:ext uri="{FF2B5EF4-FFF2-40B4-BE49-F238E27FC236}">
                <a16:creationId xmlns:a16="http://schemas.microsoft.com/office/drawing/2014/main" id="{A2F25D73-B84C-F74A-136A-14480F8FBF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13332" y="1185123"/>
            <a:ext cx="7178668" cy="40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REX Book Trailer">
            <a:hlinkClick r:id="" action="ppaction://media"/>
            <a:extLst>
              <a:ext uri="{FF2B5EF4-FFF2-40B4-BE49-F238E27FC236}">
                <a16:creationId xmlns:a16="http://schemas.microsoft.com/office/drawing/2014/main" id="{54AFF2C6-3AB1-9556-0F26-50FB0E96EC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53000" y="1037772"/>
            <a:ext cx="7347857" cy="41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hildren's Book Trailer - The Lost Library">
            <a:hlinkClick r:id="" action="ppaction://media"/>
            <a:extLst>
              <a:ext uri="{FF2B5EF4-FFF2-40B4-BE49-F238E27FC236}">
                <a16:creationId xmlns:a16="http://schemas.microsoft.com/office/drawing/2014/main" id="{3CC7C1EE-EECB-29BE-62BC-4BBA36A2CF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12536" y="1113971"/>
            <a:ext cx="7045208" cy="39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>
          <a:extLst>
            <a:ext uri="{FF2B5EF4-FFF2-40B4-BE49-F238E27FC236}">
              <a16:creationId xmlns:a16="http://schemas.microsoft.com/office/drawing/2014/main" id="{94279E9C-3B1B-63A9-1683-9238EC73F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0">
            <a:extLst>
              <a:ext uri="{FF2B5EF4-FFF2-40B4-BE49-F238E27FC236}">
                <a16:creationId xmlns:a16="http://schemas.microsoft.com/office/drawing/2014/main" id="{3ECD05A7-6723-7570-FADB-2D987BC0E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669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MEET THE AUTHOR &amp; FIRST CHAPTER TEASERS…</a:t>
            </a:r>
            <a:endParaRPr dirty="0"/>
          </a:p>
        </p:txBody>
      </p:sp>
      <p:pic>
        <p:nvPicPr>
          <p:cNvPr id="25" name="Picture 24">
            <a:hlinkClick r:id="rId3" action="ppaction://hlinksldjump"/>
            <a:extLst>
              <a:ext uri="{FF2B5EF4-FFF2-40B4-BE49-F238E27FC236}">
                <a16:creationId xmlns:a16="http://schemas.microsoft.com/office/drawing/2014/main" id="{BC1FBD02-AD18-938D-1699-5882FBEBE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327" y="2642712"/>
            <a:ext cx="1644463" cy="2149696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  <a:extLst>
              <a:ext uri="{FF2B5EF4-FFF2-40B4-BE49-F238E27FC236}">
                <a16:creationId xmlns:a16="http://schemas.microsoft.com/office/drawing/2014/main" id="{97B61555-5CA2-3A8C-8931-4575E565C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236" y="2630715"/>
            <a:ext cx="1453925" cy="2173690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03F54D5F-2570-A879-AFB6-451ADB5BD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232" y="2612572"/>
            <a:ext cx="1377267" cy="2161989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F16C975E-FE85-B0FB-5BCA-11EC27D8B6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0795" y="2642712"/>
            <a:ext cx="1369436" cy="2149696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  <a:extLst>
              <a:ext uri="{FF2B5EF4-FFF2-40B4-BE49-F238E27FC236}">
                <a16:creationId xmlns:a16="http://schemas.microsoft.com/office/drawing/2014/main" id="{D6FBF10D-EEAE-3090-7482-65615609D2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1844" y="2612572"/>
            <a:ext cx="1453924" cy="2149696"/>
          </a:xfrm>
          <a:prstGeom prst="rect">
            <a:avLst/>
          </a:prstGeom>
        </p:spPr>
      </p:pic>
      <p:pic>
        <p:nvPicPr>
          <p:cNvPr id="2" name="Picture 1">
            <a:hlinkClick r:id="rId13"/>
            <a:extLst>
              <a:ext uri="{FF2B5EF4-FFF2-40B4-BE49-F238E27FC236}">
                <a16:creationId xmlns:a16="http://schemas.microsoft.com/office/drawing/2014/main" id="{12E9DACE-57DD-B7F8-5996-6932635B32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4166" y="2612572"/>
            <a:ext cx="1368202" cy="21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413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000000"/>
      </a:lt1>
      <a:dk2>
        <a:srgbClr val="FFFFFF"/>
      </a:dk2>
      <a:lt2>
        <a:srgbClr val="F3F3F3"/>
      </a:lt2>
      <a:accent1>
        <a:srgbClr val="FFFFFF"/>
      </a:accent1>
      <a:accent2>
        <a:srgbClr val="222325"/>
      </a:accent2>
      <a:accent3>
        <a:srgbClr val="191919"/>
      </a:accent3>
      <a:accent4>
        <a:srgbClr val="4A4A4A"/>
      </a:accent4>
      <a:accent5>
        <a:srgbClr val="949494"/>
      </a:accent5>
      <a:accent6>
        <a:srgbClr val="26262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49</Words>
  <Application>Microsoft Office PowerPoint</Application>
  <PresentationFormat>Widescreen</PresentationFormat>
  <Paragraphs>9</Paragraphs>
  <Slides>16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Abril Fatface</vt:lpstr>
      <vt:lpstr>Aldrich</vt:lpstr>
      <vt:lpstr>Architects Daughter</vt:lpstr>
      <vt:lpstr>Arial</vt:lpstr>
      <vt:lpstr>Calibri</vt:lpstr>
      <vt:lpstr>Questrial</vt:lpstr>
      <vt:lpstr>Rubik</vt:lpstr>
      <vt:lpstr>SlidesMania</vt:lpstr>
      <vt:lpstr>Sunshine State Young Readers Award</vt:lpstr>
      <vt:lpstr>PowerPoint Presentation</vt:lpstr>
      <vt:lpstr>WHICH ONE WILL YOU READ FIRST?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 THE AUTHOR &amp; FIRST CHAPTER TEASERS…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Andrea O'Brien</cp:lastModifiedBy>
  <cp:revision>2</cp:revision>
  <dcterms:modified xsi:type="dcterms:W3CDTF">2025-08-25T19:14:42Z</dcterms:modified>
</cp:coreProperties>
</file>